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B80EF21-7F3A-4AA4-94BE-318DF95A963D}" type="datetimeFigureOut">
              <a:rPr lang="es-HN" smtClean="0"/>
              <a:t>28/03/2019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ABE1A05-8934-4CFF-9437-E6CE576A7102}" type="slidenum">
              <a:rPr lang="es-HN" smtClean="0"/>
              <a:t>‹Nº›</a:t>
            </a:fld>
            <a:endParaRPr lang="es-H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INFORME DE GESTION</a:t>
            </a:r>
            <a:endParaRPr lang="es-HN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971600" y="2924944"/>
            <a:ext cx="7704856" cy="22322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HN" dirty="0" smtClean="0"/>
              <a:t>TODOS PODEMOS AVANZAR</a:t>
            </a:r>
          </a:p>
          <a:p>
            <a:r>
              <a:rPr lang="es-HN" dirty="0" smtClean="0"/>
              <a:t>Y </a:t>
            </a:r>
          </a:p>
          <a:p>
            <a:r>
              <a:rPr lang="es-HN" dirty="0" smtClean="0"/>
              <a:t>ESCUELA VACACIONAL </a:t>
            </a:r>
          </a:p>
          <a:p>
            <a:endParaRPr lang="es-HN" dirty="0"/>
          </a:p>
          <a:p>
            <a:r>
              <a:rPr lang="es-HN" dirty="0" smtClean="0"/>
              <a:t>2018-2019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4568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/>
              <a:t>INFORME DE ALUMOS EXONERADOS </a:t>
            </a:r>
            <a:endParaRPr lang="es-HN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177338"/>
              </p:ext>
            </p:extLst>
          </p:nvPr>
        </p:nvGraphicFramePr>
        <p:xfrm>
          <a:off x="527050" y="2132856"/>
          <a:ext cx="8089900" cy="4170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00"/>
                <a:gridCol w="1930400"/>
                <a:gridCol w="1441822"/>
                <a:gridCol w="2232248"/>
                <a:gridCol w="1164630"/>
              </a:tblGrid>
              <a:tr h="1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MUNICIPIO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CENTRO SEDE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CODIGO 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COORDINADOR MUNICIPAL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CANTIDAD DE ALUMNOS EXONERADOS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81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ROATAN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INST. JOSE SANTOS GUARDIOLA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110100038M02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NOYLA SANTAMARIA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95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81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SANTOS GUARDIOLA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MARCO AURELIO SOTO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110300014B09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NICELDY ELIZABETH MARTINEZ OSORTO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5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81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SANTOS GUARDIOLA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DIONISIO DE HERRERA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 smtClean="0">
                          <a:effectLst/>
                        </a:rPr>
                        <a:t>110300007B09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ANDRES SANCHEZ FELMAN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42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2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UTILA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REPUBLICA DE HONDURAS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110400001B20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OLBIN OMAR ORDOÑEZ CHACON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1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9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8864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b="1" dirty="0"/>
              <a:t>FORMATO PARA LOS EGRESOS CON FACTURAS DEL TPA -2018-2019</a:t>
            </a:r>
            <a:endParaRPr lang="es-HN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17447"/>
              </p:ext>
            </p:extLst>
          </p:nvPr>
        </p:nvGraphicFramePr>
        <p:xfrm>
          <a:off x="107503" y="692695"/>
          <a:ext cx="9036495" cy="6232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694"/>
                <a:gridCol w="1491977"/>
                <a:gridCol w="1039787"/>
                <a:gridCol w="937106"/>
                <a:gridCol w="897005"/>
                <a:gridCol w="1125021"/>
                <a:gridCol w="1119336"/>
                <a:gridCol w="560233"/>
                <a:gridCol w="559668"/>
                <a:gridCol w="559668"/>
              </a:tblGrid>
              <a:tr h="51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FECHA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N° CAI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N° de Factura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RTN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Proveedor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Identidad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Descripción del Producto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Cantidad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800">
                          <a:effectLst/>
                        </a:rPr>
                        <a:t>Precio</a:t>
                      </a:r>
                      <a:endParaRPr lang="es-HN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800">
                          <a:effectLst/>
                        </a:rPr>
                        <a:t>Total</a:t>
                      </a:r>
                      <a:endParaRPr lang="es-HN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668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05/12/2018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C4CABB-4E5385-C74AB3-12D5BE-663781-5F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002-005-01-0002168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080119005010653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ROATAN IMPORTS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080119005010653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COMBUSTIBLE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1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500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500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23342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05/12/2018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6F9015-3A4619-4B4A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000-001-01-00008303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11031976001073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GRAFICOS INSULARES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11031976001073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SELLOS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2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600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1200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437870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PAPEL CARBON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1 PAQUETE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195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195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233421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RECIBOS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8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240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240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6680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06/12/2018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00FA0B-AEACC0-CF41A1-148724-872533D-61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000-001-01-00000871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11019016817439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G &amp; J S.A.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11019016817439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CUADERNOS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2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80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160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5117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05/12/2018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CD0F69-43D193-2F4391-8817A3-7730BA-DE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001-001-01-02229922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11019995417149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ELDONS SUPERMARKET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11019995417149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PRODUCTOS DE LIMPIEZA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VARIOS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648.1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648.13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2726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07/12/2018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3C5667-7A6205-104EA6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18758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05019005479072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ROYMART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05019005479072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COMBUSTIBLE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1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300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300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5660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17/12/2018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SIN NUMERO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3473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SIN NUMERO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VIDRIOS Y ALUMINIOS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SIN NUMERO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INSTALACION PUERTA DE VIDRIO EN LA SEDE ROATAN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1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1000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1000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6680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31/01/2019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5C1A56-8F35FB-A747A2-C13456-1BD37E-80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000-001-01-00306146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11011956002280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FERRETERIA SERRANO INDUSTRIAL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11011956002280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LAMINA DE PANELIT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6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517.6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3571.51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6680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09/02/2019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5C1A56-8F35FB-A747A2-C134561BD37E-80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000-001-01-00307808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11011956002280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FERRETERIA SERRANO INDUSTRIAL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11011956002280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PINTURA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3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3994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3994.02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41657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PAGO PLANILLA DOCENTES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37.00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 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225000.00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  <a:tr h="286322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TOTAL DE EGRESOS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8075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236808.66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8" marR="3261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53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0" y="355214"/>
            <a:ext cx="4067944" cy="19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15" y="2316671"/>
            <a:ext cx="2952328" cy="21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82" y="2284770"/>
            <a:ext cx="3132347" cy="222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480383"/>
            <a:ext cx="4910531" cy="226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99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2400" dirty="0" smtClean="0"/>
              <a:t>GRACIAS</a:t>
            </a:r>
            <a:endParaRPr lang="es-HN" sz="2400" dirty="0"/>
          </a:p>
        </p:txBody>
      </p:sp>
    </p:spTree>
    <p:extLst>
      <p:ext uri="{BB962C8B-B14F-4D97-AF65-F5344CB8AC3E}">
        <p14:creationId xmlns:p14="http://schemas.microsoft.com/office/powerpoint/2010/main" val="15666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872067" y="2675467"/>
            <a:ext cx="7408333" cy="1113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HN" sz="4400" dirty="0" smtClean="0"/>
              <a:t>ASPECTOS PEDAGOGICOS</a:t>
            </a:r>
            <a:endParaRPr lang="es-HN" sz="4400" dirty="0"/>
          </a:p>
        </p:txBody>
      </p:sp>
    </p:spTree>
    <p:extLst>
      <p:ext uri="{BB962C8B-B14F-4D97-AF65-F5344CB8AC3E}">
        <p14:creationId xmlns:p14="http://schemas.microsoft.com/office/powerpoint/2010/main" val="387481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1626249"/>
              </p:ext>
            </p:extLst>
          </p:nvPr>
        </p:nvGraphicFramePr>
        <p:xfrm>
          <a:off x="899591" y="2420888"/>
          <a:ext cx="6120681" cy="1748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603"/>
                <a:gridCol w="1930680"/>
                <a:gridCol w="691201"/>
                <a:gridCol w="561197"/>
              </a:tblGrid>
              <a:tr h="2520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SEDE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MUNICIPIO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MATRICULA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259850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INICIAL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FINAL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  <a:tr h="25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INST. JOSE SANTOS GUARDIOLA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</a:rPr>
                        <a:t>ROATAN</a:t>
                      </a:r>
                      <a:endParaRPr lang="es-H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42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 42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  <a:tr h="25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CEB. DIONISIO DE HERRERA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</a:rPr>
                        <a:t>SANTOS GUARDIOLA</a:t>
                      </a:r>
                      <a:endParaRPr lang="es-H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90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90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  <a:tr h="25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CEB. MARCO AURELIO SOTO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</a:rPr>
                        <a:t>SANTOS GUARDIOLA</a:t>
                      </a:r>
                      <a:endParaRPr lang="es-H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0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0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  <a:tr h="25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CEB. REPUBLICA DE HONDURAS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UTILA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</a:tbl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8000872"/>
              </p:ext>
            </p:extLst>
          </p:nvPr>
        </p:nvGraphicFramePr>
        <p:xfrm>
          <a:off x="899592" y="4221088"/>
          <a:ext cx="6120681" cy="2089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603"/>
                <a:gridCol w="1930680"/>
                <a:gridCol w="691201"/>
                <a:gridCol w="561197"/>
              </a:tblGrid>
              <a:tr h="2218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MATRICULA ESCUELA VACACIONAL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2392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SEDE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MUNICIPIO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MATRICULA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453943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INICIAL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FINAL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  <a:tr h="23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INST. JOSE SANTOS GUARDIOLA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</a:rPr>
                        <a:t>ROATAN</a:t>
                      </a:r>
                      <a:endParaRPr lang="es-H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225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213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  <a:tr h="23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CEB. DIONISIO DE HERRERA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</a:rPr>
                        <a:t>SANTOS GUARDIOLA</a:t>
                      </a:r>
                      <a:endParaRPr lang="es-H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37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37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  <a:tr h="23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CEB. MARCO AURELIO SOTO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SANTOS GUARDIOLA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21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21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  <a:tr h="23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>
                          <a:effectLst/>
                        </a:rPr>
                        <a:t>CEB. REPUBLICA DE HONDURAS</a:t>
                      </a:r>
                      <a:endParaRPr lang="es-HN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dirty="0">
                          <a:effectLst/>
                        </a:rPr>
                        <a:t>UTILA</a:t>
                      </a:r>
                      <a:endParaRPr lang="es-H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>
                          <a:effectLst/>
                        </a:rPr>
                        <a:t>10</a:t>
                      </a:r>
                      <a:endParaRPr lang="es-HN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900" dirty="0">
                          <a:effectLst/>
                        </a:rPr>
                        <a:t>10</a:t>
                      </a:r>
                      <a:endParaRPr lang="es-HN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02" marR="35302" marT="0" marB="0" anchor="b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MATRICULA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67185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1001152"/>
              </p:ext>
            </p:extLst>
          </p:nvPr>
        </p:nvGraphicFramePr>
        <p:xfrm>
          <a:off x="395536" y="2420888"/>
          <a:ext cx="8280922" cy="3883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513"/>
                <a:gridCol w="2144735"/>
                <a:gridCol w="1436337"/>
                <a:gridCol w="1436337"/>
              </a:tblGrid>
              <a:tr h="2143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SEDE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MUNICIPIO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>
                          <a:effectLst/>
                        </a:rPr>
                        <a:t>RENDIMIENTO ACADEMICO</a:t>
                      </a:r>
                      <a:endParaRPr lang="es-HN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733913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APROBADOS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REPROBADOS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INST. JOSE SANTOS GUARDIOLA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ROATAN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42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42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CEB. DIONISIO DE HERRERA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SANTOS GUARDIOLA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83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7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CEB. MARCO AURELIO SOTO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SANTOS GUARDIOLA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0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0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3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CEB. REPUBLICA DE HONDURAS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UTILA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>
                          <a:effectLst/>
                        </a:rPr>
                        <a:t>1</a:t>
                      </a:r>
                      <a:endParaRPr lang="es-H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600" dirty="0">
                          <a:effectLst/>
                        </a:rPr>
                        <a:t>0</a:t>
                      </a:r>
                      <a:endParaRPr lang="es-H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u="sng" dirty="0"/>
              <a:t>INFORME DE RENDIMIENTO ACADEMICO TPA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6727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114800" cy="701040"/>
          </a:xfrm>
        </p:spPr>
        <p:txBody>
          <a:bodyPr/>
          <a:lstStyle/>
          <a:p>
            <a:r>
              <a:rPr lang="es-HN" i="1" dirty="0"/>
              <a:t>INFORME DE RENDIMIENTO ESCUELA VACACIONAL</a:t>
            </a:r>
            <a:endParaRPr lang="es-HN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8792"/>
            <a:ext cx="8229600" cy="353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0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HN" sz="1200" dirty="0"/>
              <a:t> </a:t>
            </a:r>
            <a:br>
              <a:rPr lang="es-HN" sz="1200" dirty="0"/>
            </a:br>
            <a:r>
              <a:rPr lang="es-HN" sz="1200" dirty="0"/>
              <a:t> </a:t>
            </a:r>
            <a:br>
              <a:rPr lang="es-HN" sz="1200" dirty="0"/>
            </a:br>
            <a:r>
              <a:rPr lang="es-HN" u="sng" dirty="0"/>
              <a:t>CANTIDAD DE ALUMNOS CON MATERIA RETRASADA</a:t>
            </a:r>
            <a:r>
              <a:rPr lang="es-HN" sz="1200" dirty="0">
                <a:latin typeface="Calibri"/>
                <a:ea typeface="Calibri"/>
                <a:cs typeface="Times New Roman"/>
              </a:rPr>
              <a:t/>
            </a:r>
            <a:br>
              <a:rPr lang="es-HN" sz="1200" dirty="0">
                <a:latin typeface="Calibri"/>
                <a:ea typeface="Calibri"/>
                <a:cs typeface="Times New Roman"/>
              </a:rPr>
            </a:br>
            <a:endParaRPr lang="es-HN" dirty="0"/>
          </a:p>
        </p:txBody>
      </p:sp>
      <p:graphicFrame>
        <p:nvGraphicFramePr>
          <p:cNvPr id="7" name="6 Marcador de posición de imagen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195289564"/>
              </p:ext>
            </p:extLst>
          </p:nvPr>
        </p:nvGraphicFramePr>
        <p:xfrm>
          <a:off x="467544" y="2437449"/>
          <a:ext cx="8208911" cy="2589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5509"/>
                <a:gridCol w="2803415"/>
                <a:gridCol w="1437013"/>
                <a:gridCol w="312974"/>
              </a:tblGrid>
              <a:tr h="61289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36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SEDE</a:t>
                      </a:r>
                      <a:endParaRPr lang="es-H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MUNICIPIO</a:t>
                      </a:r>
                      <a:endParaRPr lang="es-H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ALUMNOS</a:t>
                      </a:r>
                      <a:endParaRPr lang="es-H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endParaRPr lang="es-HN" sz="2000"/>
                    </a:p>
                  </a:txBody>
                  <a:tcPr marL="90437" marR="90437" marT="45218" marB="45218"/>
                </a:tc>
              </a:tr>
              <a:tr h="361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JOSE SANTOS GUARDIOLA</a:t>
                      </a:r>
                      <a:endParaRPr lang="es-H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ROATAN</a:t>
                      </a:r>
                      <a:endParaRPr lang="es-H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 11</a:t>
                      </a:r>
                      <a:endParaRPr lang="es-H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endParaRPr lang="es-HN" sz="2000"/>
                    </a:p>
                  </a:txBody>
                  <a:tcPr marL="90437" marR="90437" marT="45218" marB="45218"/>
                </a:tc>
              </a:tr>
              <a:tr h="361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DIONISIO DE HERRERA</a:t>
                      </a:r>
                      <a:endParaRPr lang="es-H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SANTOS GUARDIOLA</a:t>
                      </a:r>
                      <a:endParaRPr lang="es-H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19</a:t>
                      </a:r>
                      <a:endParaRPr lang="es-H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endParaRPr lang="es-HN" sz="2000"/>
                    </a:p>
                  </a:txBody>
                  <a:tcPr marL="90437" marR="90437" marT="45218" marB="45218"/>
                </a:tc>
              </a:tr>
              <a:tr h="361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MARCO AURELIO SOTO</a:t>
                      </a:r>
                      <a:endParaRPr lang="es-H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SANTOS GUARDIOLA</a:t>
                      </a:r>
                      <a:endParaRPr lang="es-H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0</a:t>
                      </a:r>
                      <a:endParaRPr lang="es-H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endParaRPr lang="es-HN" sz="2000"/>
                    </a:p>
                  </a:txBody>
                  <a:tcPr marL="90437" marR="90437" marT="45218" marB="45218"/>
                </a:tc>
              </a:tr>
              <a:tr h="361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>
                          <a:effectLst/>
                        </a:rPr>
                        <a:t>REPUBLICA DE HOMDURAS</a:t>
                      </a:r>
                      <a:endParaRPr lang="es-H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UTILA</a:t>
                      </a:r>
                      <a:endParaRPr lang="es-H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 dirty="0">
                          <a:effectLst/>
                        </a:rPr>
                        <a:t>0</a:t>
                      </a:r>
                      <a:endParaRPr lang="es-H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62" marR="43962" marT="0" marB="0" anchor="b"/>
                </a:tc>
                <a:tc>
                  <a:txBody>
                    <a:bodyPr/>
                    <a:lstStyle/>
                    <a:p>
                      <a:endParaRPr lang="es-HN" sz="2000" dirty="0"/>
                    </a:p>
                  </a:txBody>
                  <a:tcPr marL="90437" marR="90437" marT="45218" marB="452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66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87915"/>
              </p:ext>
            </p:extLst>
          </p:nvPr>
        </p:nvGraphicFramePr>
        <p:xfrm>
          <a:off x="467543" y="764704"/>
          <a:ext cx="8280922" cy="4780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6172"/>
                <a:gridCol w="2282983"/>
                <a:gridCol w="1431970"/>
                <a:gridCol w="1859797"/>
              </a:tblGrid>
              <a:tr h="731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MODALIDADES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CENTRO SEDE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CODIGO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MUNICIPIO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ctr"/>
                </a:tc>
              </a:tr>
              <a:tr h="348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TERCER CICLO BASICO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JOSE SANTOS GUARDIOLA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110100038M02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ROATAN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348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BTP. HOSTELERIA Y TURISMO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JOSE SANTOS GUARDIOLA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110100038M02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ROATAN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348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BTP CONTADURIA Y FINANZAS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JOSE SANTOS GUARDIOLA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110100038M02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ROATAN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348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BTP. INFORMATICA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JOSE SANTOS GUARDIOLA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110100038M02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ROATAN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370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BACHILLERATO EN CIENCIAS Y HUMANIDADES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JOSE SANTOS GUARDIOLA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110100038M02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ROATAN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185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TERCER CICLO BASICO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MARCO AURELIO SOTO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110300014B09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SANTOS GUARDIOLA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185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TERCER CICLO BASICO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DIONISIO DE HERRERA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110300007B09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SANTOS GUARDIOLA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185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BTP. HOSTELERIA Y TURISMO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DIONISIO DE HERRERA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110300007B09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SANTOS GUARDIOLA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185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BTP ELETRICIDAD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DIONISIO DE HERRERA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110300007B09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SANTOS GUARDIOLA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185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BTP. INFORMATICA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DIONISIO DE HERRERA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110300007B09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SANTOS GUARDIOLA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185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BTP EN REFRIGERACION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DIONISIO DE HERRERA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110300007B09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SANTOS GUARDIOLA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370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BACHILLERATO EN CIENCIAS Y HUMANIDADES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DIONISIO DE HERRERA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110300007B09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SANTOS GUARDIOLA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348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TERCER CICLO BASICO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REPUBLICA DE HONDURAS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110400001B09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UTILA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  <a:tr h="348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BTP. INFORMATICA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REPUBLICA DE HONDURAS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110400001B09</a:t>
                      </a:r>
                      <a:endParaRPr lang="es-H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UTILA</a:t>
                      </a:r>
                      <a:endParaRPr lang="es-H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01" marR="4320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11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2000" dirty="0" smtClean="0"/>
              <a:t>ASPECTOS ADMINISTRATIVOS</a:t>
            </a:r>
            <a:endParaRPr lang="es-HN" sz="2000" dirty="0"/>
          </a:p>
        </p:txBody>
      </p:sp>
    </p:spTree>
    <p:extLst>
      <p:ext uri="{BB962C8B-B14F-4D97-AF65-F5344CB8AC3E}">
        <p14:creationId xmlns:p14="http://schemas.microsoft.com/office/powerpoint/2010/main" val="342916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7934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/>
              <a:t>PLANILLA DE PAGO DOCENTE T.P.A Y E. V</a:t>
            </a:r>
            <a:endParaRPr lang="es-HN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9459"/>
              </p:ext>
            </p:extLst>
          </p:nvPr>
        </p:nvGraphicFramePr>
        <p:xfrm>
          <a:off x="323528" y="548680"/>
          <a:ext cx="8496943" cy="6408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96"/>
                <a:gridCol w="3833399"/>
                <a:gridCol w="2154953"/>
                <a:gridCol w="2119695"/>
              </a:tblGrid>
              <a:tr h="10843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 dirty="0">
                          <a:effectLst/>
                        </a:rPr>
                        <a:t>NOMINA DE PERSONAL DOCENTE</a:t>
                      </a:r>
                      <a:endParaRPr lang="es-HN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</a:tr>
              <a:tr h="177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N°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NOMBRE COMPLETO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NO.  DE IDENTIDAD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BONIFICACIÓN 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</a:tr>
              <a:tr h="168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COSME OMAR BONIFACIO AVILA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1103-1984-00010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</a:tr>
              <a:tr h="1687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DILIAN JANETH SALGADO HERNANDEZ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0208-1980-00266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687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3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KEMBERLYN RENITA FORBES PANDY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1103-1979-00130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</a:tr>
              <a:tr h="1687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4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CARMEN ALICIA GARCIA </a:t>
                      </a:r>
                      <a:r>
                        <a:rPr lang="es-HN" sz="1000" dirty="0" err="1">
                          <a:effectLst/>
                        </a:rPr>
                        <a:t>GARCIA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0202-1987-00648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687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5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RONIA LISBETH AVILA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1103-1991-00178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</a:tr>
              <a:tr h="1687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6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ANDRES SANCHEZ FELMAN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0902-1966-00131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687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7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JOSUE ISRAEL BANEGAS RAMIREZ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0320-1987-00183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</a:tr>
              <a:tr h="1687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8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DAVID ENRIQUE VALERIO SALOME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1103-1995-00213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687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9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JUDY MISHANY SANCHEZ WEBSTER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1103-1987-00210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10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DEBRYN DE JESUS AVILA OVIEDO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1804-1994-00618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ctr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11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KEYSI TATIANA PAVON CANACA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0801-1988-00791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12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SANTOS WALTER CRUZ RODRIGUEZ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0506-1973-00221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13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IDALMI YANETH CONZALEZ RAMOS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1103-1997-00345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6,000.00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14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BRENDA LIZETTE ESTRADA MADRID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0101-1968-01712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6,000.00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15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NATIVIDAD ENRIQUE MORALES LOPEZ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0207-1984-00100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6,000.00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16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VIRGILIO BEJARANO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1320-1958-00058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2,000.00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17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JESSICA ANN BUSH HOWELL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1104-1994-00005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5,000.00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18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REINA ARACELY CACERES ALVARENGA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0704-197200753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5,000.00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19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OLBIN JOSUE ORDOÑEZ CHACON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0703-1989-00769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5,000.00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20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ILSA ALEJANDRINA FUNEZ CABALLERO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1516-1969-00078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4,000.00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38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21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ROSY LORENA GONZALEZ 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0107-1991-00421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LPS. 4,000.00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22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KAROL ALICIA MARTINEZ HENRIQUEZ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0901-1986-00796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23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NOYLA CECILIA SANTAMARIA ZAVALA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0105-1987-00494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24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CATRIE YADIRA MALDONADO SURCEDO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1101-1985-00556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LPS. 7,000.00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25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MARIA ISELA GALEANO VELASQUEZ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0206-1988-00205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26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KENIA JOHANA ALVARADO BONILLA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1101-1987-00046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27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CLAUDIA ROSSANA GONZALEZ ROMERO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0101-1981-02439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4,000.00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28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EDITH ESPERANZA CRUZ OSORIO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0601-1975-00968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29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RAFE CORTIS RAYMOOND THEMAS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1101-1985-00029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30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HERMES SAUL SANCHEZ ERAZO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1101-1987-00336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31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ROSA MARIA ROMERO EBANKS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1101-1993-00144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4,000.00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32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SINIA MARINEL ROCHEZ FERNANDEZ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1103-1989-00071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2,000.00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33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KAREN ROCHELLE CRUZ </a:t>
                      </a:r>
                      <a:endParaRPr lang="es-HN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1101-1993-00420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7,000.00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34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ANA LILIAN CASTILLO MARTINEZ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0901-0901-00138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LPS. 4,000.00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  <a:tr h="1772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400">
                          <a:effectLst/>
                        </a:rPr>
                        <a:t>35</a:t>
                      </a:r>
                      <a:endParaRPr lang="es-HN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ROSIBEL ROMERO DIAZ</a:t>
                      </a:r>
                      <a:endParaRPr lang="es-HN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300" dirty="0">
                          <a:effectLst/>
                        </a:rPr>
                        <a:t>0101-1979-00048</a:t>
                      </a:r>
                      <a:endParaRPr lang="es-HN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300" dirty="0">
                          <a:effectLst/>
                        </a:rPr>
                        <a:t>LPS. 7,000.00</a:t>
                      </a:r>
                      <a:endParaRPr lang="es-HN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78" marR="1577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458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56</TotalTime>
  <Words>839</Words>
  <Application>Microsoft Office PowerPoint</Application>
  <PresentationFormat>Presentación en pantalla (4:3)</PresentationFormat>
  <Paragraphs>431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BlackTie</vt:lpstr>
      <vt:lpstr>INFORME DE GESTION</vt:lpstr>
      <vt:lpstr>Presentación de PowerPoint</vt:lpstr>
      <vt:lpstr>MATRICULA</vt:lpstr>
      <vt:lpstr>INFORME DE RENDIMIENTO ACADEMICO TPA</vt:lpstr>
      <vt:lpstr>INFORME DE RENDIMIENTO ESCUELA VACACIONAL</vt:lpstr>
      <vt:lpstr>    CANTIDAD DE ALUMNOS CON MATERIA RETRASADA </vt:lpstr>
      <vt:lpstr>Presentación de PowerPoint</vt:lpstr>
      <vt:lpstr>ASPECTOS ADMINISTRATIVOS</vt:lpstr>
      <vt:lpstr>Presentación de PowerPoint</vt:lpstr>
      <vt:lpstr>INFORME DE ALUMOS EXONERADOS </vt:lpstr>
      <vt:lpstr>Presentación de PowerPoint</vt:lpstr>
      <vt:lpstr>Presentación de PowerPoint</vt:lpstr>
      <vt:lpstr>GRACIAS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GESTION</dc:title>
  <dc:creator>Karen Lorena Gonzales Romero</dc:creator>
  <cp:lastModifiedBy>Elva Cristina Lopez Giron</cp:lastModifiedBy>
  <cp:revision>7</cp:revision>
  <dcterms:created xsi:type="dcterms:W3CDTF">2019-03-25T22:05:16Z</dcterms:created>
  <dcterms:modified xsi:type="dcterms:W3CDTF">2019-03-28T17:12:37Z</dcterms:modified>
</cp:coreProperties>
</file>