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1" r:id="rId2"/>
    <p:sldMasterId id="2147483713" r:id="rId3"/>
  </p:sldMasterIdLst>
  <p:notesMasterIdLst>
    <p:notesMasterId r:id="rId21"/>
  </p:notesMasterIdLst>
  <p:sldIdLst>
    <p:sldId id="256" r:id="rId4"/>
    <p:sldId id="258" r:id="rId5"/>
    <p:sldId id="259" r:id="rId6"/>
    <p:sldId id="313" r:id="rId7"/>
    <p:sldId id="314" r:id="rId8"/>
    <p:sldId id="315" r:id="rId9"/>
    <p:sldId id="316" r:id="rId10"/>
    <p:sldId id="317" r:id="rId11"/>
    <p:sldId id="260" r:id="rId12"/>
    <p:sldId id="262" r:id="rId13"/>
    <p:sldId id="264" r:id="rId14"/>
    <p:sldId id="265" r:id="rId15"/>
    <p:sldId id="285" r:id="rId16"/>
    <p:sldId id="286" r:id="rId17"/>
    <p:sldId id="287" r:id="rId18"/>
    <p:sldId id="290" r:id="rId19"/>
    <p:sldId id="311" r:id="rId20"/>
  </p:sldIdLst>
  <p:sldSz cx="12192000" cy="6858000"/>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99FF33"/>
    <a:srgbClr val="FF9933"/>
    <a:srgbClr val="FF66CC"/>
    <a:srgbClr val="FF0066"/>
    <a:srgbClr val="FF99FF"/>
    <a:srgbClr val="0099FF"/>
    <a:srgbClr val="FFFF00"/>
    <a:srgbClr val="CCCC0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698" autoAdjust="0"/>
  </p:normalViewPr>
  <p:slideViewPr>
    <p:cSldViewPr snapToGrid="0">
      <p:cViewPr varScale="1">
        <p:scale>
          <a:sx n="67" d="100"/>
          <a:sy n="67" d="100"/>
        </p:scale>
        <p:origin x="858" y="60"/>
      </p:cViewPr>
      <p:guideLst>
        <p:guide orient="horz" pos="2160"/>
        <p:guide pos="3840"/>
      </p:guideLst>
    </p:cSldViewPr>
  </p:slideViewPr>
  <p:outlineViewPr>
    <p:cViewPr>
      <p:scale>
        <a:sx n="33" d="100"/>
        <a:sy n="33" d="100"/>
      </p:scale>
      <p:origin x="0" y="49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1923D-A3E5-41A8-BB44-CBC8EA39A78C}" type="doc">
      <dgm:prSet loTypeId="urn:microsoft.com/office/officeart/2005/8/layout/vList4" loCatId="picture" qsTypeId="urn:microsoft.com/office/officeart/2005/8/quickstyle/simple1" qsCatId="simple" csTypeId="urn:microsoft.com/office/officeart/2005/8/colors/colorful4" csCatId="colorful" phldr="1"/>
      <dgm:spPr/>
      <dgm:t>
        <a:bodyPr/>
        <a:lstStyle/>
        <a:p>
          <a:endParaRPr lang="es-HN"/>
        </a:p>
      </dgm:t>
    </dgm:pt>
    <dgm:pt modelId="{5D6E83EA-E84E-4107-AA80-32CDD21ED55C}">
      <dgm:prSet phldrT="[Texto]"/>
      <dgm:spPr/>
      <dgm:t>
        <a:bodyPr/>
        <a:lstStyle/>
        <a:p>
          <a:pPr algn="l"/>
          <a:r>
            <a:rPr lang="es-HN" b="1" i="1" dirty="0" smtClean="0">
              <a:solidFill>
                <a:schemeClr val="tx1"/>
              </a:solidFill>
              <a:latin typeface="Arial" panose="020B0604020202020204" pitchFamily="34" charset="0"/>
              <a:cs typeface="Arial" panose="020B0604020202020204" pitchFamily="34" charset="0"/>
            </a:rPr>
            <a:t>EDUCANDOS CERTIFICADOS</a:t>
          </a:r>
          <a:endParaRPr lang="es-HN" b="1" i="1" dirty="0">
            <a:solidFill>
              <a:schemeClr val="tx1"/>
            </a:solidFill>
            <a:latin typeface="Arial" panose="020B0604020202020204" pitchFamily="34" charset="0"/>
            <a:cs typeface="Arial" panose="020B0604020202020204" pitchFamily="34" charset="0"/>
          </a:endParaRPr>
        </a:p>
      </dgm:t>
    </dgm:pt>
    <dgm:pt modelId="{02F68C62-1B8E-41FE-8A5D-4C62904E5DD1}" type="parTrans" cxnId="{4E3249C3-8482-44BA-B47D-CBFE92F3A4E7}">
      <dgm:prSet/>
      <dgm:spPr/>
      <dgm:t>
        <a:bodyPr/>
        <a:lstStyle/>
        <a:p>
          <a:endParaRPr lang="es-HN">
            <a:solidFill>
              <a:schemeClr val="tx1"/>
            </a:solidFill>
            <a:latin typeface="Arial" panose="020B0604020202020204" pitchFamily="34" charset="0"/>
            <a:cs typeface="Arial" panose="020B0604020202020204" pitchFamily="34" charset="0"/>
          </a:endParaRPr>
        </a:p>
      </dgm:t>
    </dgm:pt>
    <dgm:pt modelId="{C4E43FF0-A694-496A-9DA0-0074DF9460B9}" type="sibTrans" cxnId="{4E3249C3-8482-44BA-B47D-CBFE92F3A4E7}">
      <dgm:prSet/>
      <dgm:spPr/>
      <dgm:t>
        <a:bodyPr/>
        <a:lstStyle/>
        <a:p>
          <a:endParaRPr lang="es-HN">
            <a:solidFill>
              <a:schemeClr val="tx1"/>
            </a:solidFill>
            <a:latin typeface="Arial" panose="020B0604020202020204" pitchFamily="34" charset="0"/>
            <a:cs typeface="Arial" panose="020B0604020202020204" pitchFamily="34" charset="0"/>
          </a:endParaRPr>
        </a:p>
      </dgm:t>
    </dgm:pt>
    <dgm:pt modelId="{D89539D1-0201-4647-B3F8-1404243E38A7}" type="pres">
      <dgm:prSet presAssocID="{A2E1923D-A3E5-41A8-BB44-CBC8EA39A78C}" presName="linear" presStyleCnt="0">
        <dgm:presLayoutVars>
          <dgm:dir/>
          <dgm:resizeHandles val="exact"/>
        </dgm:presLayoutVars>
      </dgm:prSet>
      <dgm:spPr/>
      <dgm:t>
        <a:bodyPr/>
        <a:lstStyle/>
        <a:p>
          <a:endParaRPr lang="es-HN"/>
        </a:p>
      </dgm:t>
    </dgm:pt>
    <dgm:pt modelId="{56DAC907-A847-4B31-8618-19CCD556CD51}" type="pres">
      <dgm:prSet presAssocID="{5D6E83EA-E84E-4107-AA80-32CDD21ED55C}" presName="comp" presStyleCnt="0"/>
      <dgm:spPr/>
    </dgm:pt>
    <dgm:pt modelId="{4EBFA748-955B-47FB-9FD8-6A89F8E6B798}" type="pres">
      <dgm:prSet presAssocID="{5D6E83EA-E84E-4107-AA80-32CDD21ED55C}" presName="box" presStyleLbl="node1" presStyleIdx="0" presStyleCnt="1" custLinFactNeighborY="11207"/>
      <dgm:spPr/>
      <dgm:t>
        <a:bodyPr/>
        <a:lstStyle/>
        <a:p>
          <a:endParaRPr lang="es-HN"/>
        </a:p>
      </dgm:t>
    </dgm:pt>
    <dgm:pt modelId="{50A48FFF-EBCB-40DD-BB1F-7AAA0D09C610}" type="pres">
      <dgm:prSet presAssocID="{5D6E83EA-E84E-4107-AA80-32CDD21ED55C}" presName="img" presStyleLbl="fgImgPlace1" presStyleIdx="0" presStyleCnt="1" custScaleX="92212" custScaleY="100054" custLinFactNeighborX="0" custLinFactNeighborY="5250"/>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t>
        <a:bodyPr/>
        <a:lstStyle/>
        <a:p>
          <a:endParaRPr lang="es-HN"/>
        </a:p>
      </dgm:t>
    </dgm:pt>
    <dgm:pt modelId="{B3188D2B-7BA6-4CA7-BE7D-093B8C5DB027}" type="pres">
      <dgm:prSet presAssocID="{5D6E83EA-E84E-4107-AA80-32CDD21ED55C}" presName="text" presStyleLbl="node1" presStyleIdx="0" presStyleCnt="1">
        <dgm:presLayoutVars>
          <dgm:bulletEnabled val="1"/>
        </dgm:presLayoutVars>
      </dgm:prSet>
      <dgm:spPr/>
      <dgm:t>
        <a:bodyPr/>
        <a:lstStyle/>
        <a:p>
          <a:endParaRPr lang="es-HN"/>
        </a:p>
      </dgm:t>
    </dgm:pt>
  </dgm:ptLst>
  <dgm:cxnLst>
    <dgm:cxn modelId="{AF7BDA3A-3190-44F8-8CCD-184D39651AAF}" type="presOf" srcId="{A2E1923D-A3E5-41A8-BB44-CBC8EA39A78C}" destId="{D89539D1-0201-4647-B3F8-1404243E38A7}" srcOrd="0" destOrd="0" presId="urn:microsoft.com/office/officeart/2005/8/layout/vList4"/>
    <dgm:cxn modelId="{4E3249C3-8482-44BA-B47D-CBFE92F3A4E7}" srcId="{A2E1923D-A3E5-41A8-BB44-CBC8EA39A78C}" destId="{5D6E83EA-E84E-4107-AA80-32CDD21ED55C}" srcOrd="0" destOrd="0" parTransId="{02F68C62-1B8E-41FE-8A5D-4C62904E5DD1}" sibTransId="{C4E43FF0-A694-496A-9DA0-0074DF9460B9}"/>
    <dgm:cxn modelId="{3CD5BD75-E6CB-42E9-BAD6-1BD71F94E54A}" type="presOf" srcId="{5D6E83EA-E84E-4107-AA80-32CDD21ED55C}" destId="{4EBFA748-955B-47FB-9FD8-6A89F8E6B798}" srcOrd="0" destOrd="0" presId="urn:microsoft.com/office/officeart/2005/8/layout/vList4"/>
    <dgm:cxn modelId="{389C12A1-FF61-4C23-9786-9181958F13C3}" type="presOf" srcId="{5D6E83EA-E84E-4107-AA80-32CDD21ED55C}" destId="{B3188D2B-7BA6-4CA7-BE7D-093B8C5DB027}" srcOrd="1" destOrd="0" presId="urn:microsoft.com/office/officeart/2005/8/layout/vList4"/>
    <dgm:cxn modelId="{6C80B371-C552-48B0-9853-67D6DAF02A90}" type="presParOf" srcId="{D89539D1-0201-4647-B3F8-1404243E38A7}" destId="{56DAC907-A847-4B31-8618-19CCD556CD51}" srcOrd="0" destOrd="0" presId="urn:microsoft.com/office/officeart/2005/8/layout/vList4"/>
    <dgm:cxn modelId="{710D5BD0-E6B4-4784-832E-31C1256F611F}" type="presParOf" srcId="{56DAC907-A847-4B31-8618-19CCD556CD51}" destId="{4EBFA748-955B-47FB-9FD8-6A89F8E6B798}" srcOrd="0" destOrd="0" presId="urn:microsoft.com/office/officeart/2005/8/layout/vList4"/>
    <dgm:cxn modelId="{64B9AA5E-DA8E-460A-A52D-17A5A65D227D}" type="presParOf" srcId="{56DAC907-A847-4B31-8618-19CCD556CD51}" destId="{50A48FFF-EBCB-40DD-BB1F-7AAA0D09C610}" srcOrd="1" destOrd="0" presId="urn:microsoft.com/office/officeart/2005/8/layout/vList4"/>
    <dgm:cxn modelId="{BCDDB83F-99B4-4219-A15C-8CEA0CE3F99B}" type="presParOf" srcId="{56DAC907-A847-4B31-8618-19CCD556CD51}" destId="{B3188D2B-7BA6-4CA7-BE7D-093B8C5DB02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E1923D-A3E5-41A8-BB44-CBC8EA39A78C}" type="doc">
      <dgm:prSet loTypeId="urn:microsoft.com/office/officeart/2005/8/layout/vList4" loCatId="picture" qsTypeId="urn:microsoft.com/office/officeart/2005/8/quickstyle/simple1" qsCatId="simple" csTypeId="urn:microsoft.com/office/officeart/2005/8/colors/colorful1" csCatId="colorful" phldr="1"/>
      <dgm:spPr/>
      <dgm:t>
        <a:bodyPr/>
        <a:lstStyle/>
        <a:p>
          <a:endParaRPr lang="es-HN"/>
        </a:p>
      </dgm:t>
    </dgm:pt>
    <dgm:pt modelId="{D89539D1-0201-4647-B3F8-1404243E38A7}" type="pres">
      <dgm:prSet presAssocID="{A2E1923D-A3E5-41A8-BB44-CBC8EA39A78C}" presName="linear" presStyleCnt="0">
        <dgm:presLayoutVars>
          <dgm:dir/>
          <dgm:resizeHandles val="exact"/>
        </dgm:presLayoutVars>
      </dgm:prSet>
      <dgm:spPr/>
      <dgm:t>
        <a:bodyPr/>
        <a:lstStyle/>
        <a:p>
          <a:endParaRPr lang="es-HN"/>
        </a:p>
      </dgm:t>
    </dgm:pt>
  </dgm:ptLst>
  <dgm:cxnLst>
    <dgm:cxn modelId="{AF7BDA3A-3190-44F8-8CCD-184D39651AAF}" type="presOf" srcId="{A2E1923D-A3E5-41A8-BB44-CBC8EA39A78C}" destId="{D89539D1-0201-4647-B3F8-1404243E38A7}"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E1923D-A3E5-41A8-BB44-CBC8EA39A78C}" type="doc">
      <dgm:prSet loTypeId="urn:microsoft.com/office/officeart/2005/8/layout/vList4" loCatId="picture" qsTypeId="urn:microsoft.com/office/officeart/2005/8/quickstyle/simple1" qsCatId="simple" csTypeId="urn:microsoft.com/office/officeart/2005/8/colors/colorful4" csCatId="colorful" phldr="1"/>
      <dgm:spPr/>
      <dgm:t>
        <a:bodyPr/>
        <a:lstStyle/>
        <a:p>
          <a:endParaRPr lang="es-HN"/>
        </a:p>
      </dgm:t>
    </dgm:pt>
    <dgm:pt modelId="{D89539D1-0201-4647-B3F8-1404243E38A7}" type="pres">
      <dgm:prSet presAssocID="{A2E1923D-A3E5-41A8-BB44-CBC8EA39A78C}" presName="linear" presStyleCnt="0">
        <dgm:presLayoutVars>
          <dgm:dir/>
          <dgm:resizeHandles val="exact"/>
        </dgm:presLayoutVars>
      </dgm:prSet>
      <dgm:spPr/>
      <dgm:t>
        <a:bodyPr/>
        <a:lstStyle/>
        <a:p>
          <a:endParaRPr lang="es-HN"/>
        </a:p>
      </dgm:t>
    </dgm:pt>
  </dgm:ptLst>
  <dgm:cxnLst>
    <dgm:cxn modelId="{AF7BDA3A-3190-44F8-8CCD-184D39651AAF}" type="presOf" srcId="{A2E1923D-A3E5-41A8-BB44-CBC8EA39A78C}" destId="{D89539D1-0201-4647-B3F8-1404243E38A7}" srcOrd="0"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E1923D-A3E5-41A8-BB44-CBC8EA39A78C}" type="doc">
      <dgm:prSet loTypeId="urn:microsoft.com/office/officeart/2005/8/layout/vList4" loCatId="picture" qsTypeId="urn:microsoft.com/office/officeart/2005/8/quickstyle/simple1" qsCatId="simple" csTypeId="urn:microsoft.com/office/officeart/2005/8/colors/colorful1" csCatId="colorful" phldr="1"/>
      <dgm:spPr/>
      <dgm:t>
        <a:bodyPr/>
        <a:lstStyle/>
        <a:p>
          <a:endParaRPr lang="es-HN"/>
        </a:p>
      </dgm:t>
    </dgm:pt>
    <dgm:pt modelId="{E4D585E7-0A43-4D4B-91AD-3E29FB6409FD}">
      <dgm:prSet phldrT="[Texto]"/>
      <dgm:spPr>
        <a:blipFill rotWithShape="0">
          <a:blip xmlns:r="http://schemas.openxmlformats.org/officeDocument/2006/relationships" r:embed="rId1"/>
          <a:stretch>
            <a:fillRect/>
          </a:stretch>
        </a:blipFill>
      </dgm:spPr>
      <dgm:t>
        <a:bodyPr/>
        <a:lstStyle/>
        <a:p>
          <a:endParaRPr lang="es-HN" b="1" i="1" dirty="0">
            <a:solidFill>
              <a:schemeClr val="tx1"/>
            </a:solidFill>
            <a:latin typeface="Arial" panose="020B0604020202020204" pitchFamily="34" charset="0"/>
            <a:cs typeface="Arial" panose="020B0604020202020204" pitchFamily="34" charset="0"/>
          </a:endParaRPr>
        </a:p>
      </dgm:t>
    </dgm:pt>
    <dgm:pt modelId="{2F7216DF-DEED-4A7D-A056-1FD1C2885E3D}" type="parTrans" cxnId="{FA512FA6-BBA9-4957-8360-DF84D6DD2194}">
      <dgm:prSet/>
      <dgm:spPr/>
      <dgm:t>
        <a:bodyPr/>
        <a:lstStyle/>
        <a:p>
          <a:endParaRPr lang="es-HN"/>
        </a:p>
      </dgm:t>
    </dgm:pt>
    <dgm:pt modelId="{C903AA6A-F8F8-41E6-A888-E5E2ADC641A2}" type="sibTrans" cxnId="{FA512FA6-BBA9-4957-8360-DF84D6DD2194}">
      <dgm:prSet/>
      <dgm:spPr/>
      <dgm:t>
        <a:bodyPr/>
        <a:lstStyle/>
        <a:p>
          <a:endParaRPr lang="es-HN"/>
        </a:p>
      </dgm:t>
    </dgm:pt>
    <dgm:pt modelId="{D89539D1-0201-4647-B3F8-1404243E38A7}" type="pres">
      <dgm:prSet presAssocID="{A2E1923D-A3E5-41A8-BB44-CBC8EA39A78C}" presName="linear" presStyleCnt="0">
        <dgm:presLayoutVars>
          <dgm:dir/>
          <dgm:resizeHandles val="exact"/>
        </dgm:presLayoutVars>
      </dgm:prSet>
      <dgm:spPr/>
      <dgm:t>
        <a:bodyPr/>
        <a:lstStyle/>
        <a:p>
          <a:endParaRPr lang="es-HN"/>
        </a:p>
      </dgm:t>
    </dgm:pt>
    <dgm:pt modelId="{881DC716-39FF-46E0-8127-22AF732FA830}" type="pres">
      <dgm:prSet presAssocID="{E4D585E7-0A43-4D4B-91AD-3E29FB6409FD}" presName="comp" presStyleCnt="0"/>
      <dgm:spPr/>
    </dgm:pt>
    <dgm:pt modelId="{D3235A45-93BB-46F0-AAB9-14662EF17D70}" type="pres">
      <dgm:prSet presAssocID="{E4D585E7-0A43-4D4B-91AD-3E29FB6409FD}" presName="box" presStyleLbl="node1" presStyleIdx="0" presStyleCnt="1" custLinFactNeighborX="-750" custLinFactNeighborY="-5162"/>
      <dgm:spPr/>
      <dgm:t>
        <a:bodyPr/>
        <a:lstStyle/>
        <a:p>
          <a:endParaRPr lang="es-HN"/>
        </a:p>
      </dgm:t>
    </dgm:pt>
    <dgm:pt modelId="{D42D2B9C-87C6-452E-BA38-37A76B76411B}" type="pres">
      <dgm:prSet presAssocID="{E4D585E7-0A43-4D4B-91AD-3E29FB6409FD}" presName="img" presStyleLbl="fgImgPlace1" presStyleIdx="0" presStyleCnt="1" custFlipVert="0" custFlipHor="0" custScaleX="38497" custScaleY="58438" custLinFactX="235464" custLinFactNeighborX="300000" custLinFactNeighborY="27210"/>
      <dgm:spPr>
        <a:noFill/>
        <a:ln>
          <a:noFill/>
        </a:ln>
      </dgm:spPr>
      <dgm:t>
        <a:bodyPr/>
        <a:lstStyle/>
        <a:p>
          <a:endParaRPr lang="es-HN"/>
        </a:p>
      </dgm:t>
    </dgm:pt>
    <dgm:pt modelId="{B810E94F-FFA9-4F49-B4B4-DA69D4E4032E}" type="pres">
      <dgm:prSet presAssocID="{E4D585E7-0A43-4D4B-91AD-3E29FB6409FD}" presName="text" presStyleLbl="node1" presStyleIdx="0" presStyleCnt="1">
        <dgm:presLayoutVars>
          <dgm:bulletEnabled val="1"/>
        </dgm:presLayoutVars>
      </dgm:prSet>
      <dgm:spPr/>
      <dgm:t>
        <a:bodyPr/>
        <a:lstStyle/>
        <a:p>
          <a:endParaRPr lang="es-HN"/>
        </a:p>
      </dgm:t>
    </dgm:pt>
  </dgm:ptLst>
  <dgm:cxnLst>
    <dgm:cxn modelId="{AF7BDA3A-3190-44F8-8CCD-184D39651AAF}" type="presOf" srcId="{A2E1923D-A3E5-41A8-BB44-CBC8EA39A78C}" destId="{D89539D1-0201-4647-B3F8-1404243E38A7}" srcOrd="0" destOrd="0" presId="urn:microsoft.com/office/officeart/2005/8/layout/vList4"/>
    <dgm:cxn modelId="{F863C7AC-484B-49CD-B577-5D2C7C182E7C}" type="presOf" srcId="{E4D585E7-0A43-4D4B-91AD-3E29FB6409FD}" destId="{B810E94F-FFA9-4F49-B4B4-DA69D4E4032E}" srcOrd="1" destOrd="0" presId="urn:microsoft.com/office/officeart/2005/8/layout/vList4"/>
    <dgm:cxn modelId="{4F8E5D2C-390A-4243-8D85-2C41E264E993}" type="presOf" srcId="{E4D585E7-0A43-4D4B-91AD-3E29FB6409FD}" destId="{D3235A45-93BB-46F0-AAB9-14662EF17D70}" srcOrd="0" destOrd="0" presId="urn:microsoft.com/office/officeart/2005/8/layout/vList4"/>
    <dgm:cxn modelId="{FA512FA6-BBA9-4957-8360-DF84D6DD2194}" srcId="{A2E1923D-A3E5-41A8-BB44-CBC8EA39A78C}" destId="{E4D585E7-0A43-4D4B-91AD-3E29FB6409FD}" srcOrd="0" destOrd="0" parTransId="{2F7216DF-DEED-4A7D-A056-1FD1C2885E3D}" sibTransId="{C903AA6A-F8F8-41E6-A888-E5E2ADC641A2}"/>
    <dgm:cxn modelId="{C191C837-8D4B-4849-B364-DEDAA9BCA2C7}" type="presParOf" srcId="{D89539D1-0201-4647-B3F8-1404243E38A7}" destId="{881DC716-39FF-46E0-8127-22AF732FA830}" srcOrd="0" destOrd="0" presId="urn:microsoft.com/office/officeart/2005/8/layout/vList4"/>
    <dgm:cxn modelId="{08BD3452-8E3C-4BA5-BA33-4A96FCB01FE2}" type="presParOf" srcId="{881DC716-39FF-46E0-8127-22AF732FA830}" destId="{D3235A45-93BB-46F0-AAB9-14662EF17D70}" srcOrd="0" destOrd="0" presId="urn:microsoft.com/office/officeart/2005/8/layout/vList4"/>
    <dgm:cxn modelId="{9A2827BF-39E0-432C-899D-B86CD62960E5}" type="presParOf" srcId="{881DC716-39FF-46E0-8127-22AF732FA830}" destId="{D42D2B9C-87C6-452E-BA38-37A76B76411B}" srcOrd="1" destOrd="0" presId="urn:microsoft.com/office/officeart/2005/8/layout/vList4"/>
    <dgm:cxn modelId="{1F7F0521-DF6D-4F77-96FC-E567FA7CA6B8}" type="presParOf" srcId="{881DC716-39FF-46E0-8127-22AF732FA830}" destId="{B810E94F-FFA9-4F49-B4B4-DA69D4E4032E}" srcOrd="2" destOrd="0" presId="urn:microsoft.com/office/officeart/2005/8/layout/vList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HN"/>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BB015D-2DEA-4862-86D0-FB172F6E4CD3}" type="datetimeFigureOut">
              <a:rPr lang="es-HN" smtClean="0"/>
              <a:t>27/03/2019</a:t>
            </a:fld>
            <a:endParaRPr lang="es-HN"/>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HN"/>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HN"/>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590594-0E54-4DFD-807F-D3922D710297}" type="slidenum">
              <a:rPr lang="es-HN" smtClean="0"/>
              <a:t>‹Nº›</a:t>
            </a:fld>
            <a:endParaRPr lang="es-HN"/>
          </a:p>
        </p:txBody>
      </p:sp>
    </p:spTree>
    <p:extLst>
      <p:ext uri="{BB962C8B-B14F-4D97-AF65-F5344CB8AC3E}">
        <p14:creationId xmlns:p14="http://schemas.microsoft.com/office/powerpoint/2010/main" val="296936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1590594-0E54-4DFD-807F-D3922D710297}" type="slidenum">
              <a:rPr lang="es-HN" smtClean="0"/>
              <a:t>2</a:t>
            </a:fld>
            <a:endParaRPr lang="es-HN"/>
          </a:p>
        </p:txBody>
      </p:sp>
    </p:spTree>
    <p:extLst>
      <p:ext uri="{BB962C8B-B14F-4D97-AF65-F5344CB8AC3E}">
        <p14:creationId xmlns:p14="http://schemas.microsoft.com/office/powerpoint/2010/main" val="163271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HN" dirty="0"/>
          </a:p>
        </p:txBody>
      </p:sp>
      <p:sp>
        <p:nvSpPr>
          <p:cNvPr id="4" name="3 Marcador de número de diapositiva"/>
          <p:cNvSpPr>
            <a:spLocks noGrp="1"/>
          </p:cNvSpPr>
          <p:nvPr>
            <p:ph type="sldNum" sz="quarter" idx="10"/>
          </p:nvPr>
        </p:nvSpPr>
        <p:spPr/>
        <p:txBody>
          <a:bodyPr/>
          <a:lstStyle/>
          <a:p>
            <a:fld id="{61590594-0E54-4DFD-807F-D3922D710297}" type="slidenum">
              <a:rPr lang="es-HN" smtClean="0"/>
              <a:t>10</a:t>
            </a:fld>
            <a:endParaRPr lang="es-HN"/>
          </a:p>
        </p:txBody>
      </p:sp>
    </p:spTree>
    <p:extLst>
      <p:ext uri="{BB962C8B-B14F-4D97-AF65-F5344CB8AC3E}">
        <p14:creationId xmlns:p14="http://schemas.microsoft.com/office/powerpoint/2010/main" val="837557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HN" dirty="0"/>
          </a:p>
        </p:txBody>
      </p:sp>
      <p:sp>
        <p:nvSpPr>
          <p:cNvPr id="4" name="3 Marcador de número de diapositiva"/>
          <p:cNvSpPr>
            <a:spLocks noGrp="1"/>
          </p:cNvSpPr>
          <p:nvPr>
            <p:ph type="sldNum" sz="quarter" idx="10"/>
          </p:nvPr>
        </p:nvSpPr>
        <p:spPr/>
        <p:txBody>
          <a:bodyPr/>
          <a:lstStyle/>
          <a:p>
            <a:fld id="{61590594-0E54-4DFD-807F-D3922D710297}" type="slidenum">
              <a:rPr lang="es-HN" smtClean="0"/>
              <a:t>12</a:t>
            </a:fld>
            <a:endParaRPr lang="es-HN"/>
          </a:p>
        </p:txBody>
      </p:sp>
    </p:spTree>
    <p:extLst>
      <p:ext uri="{BB962C8B-B14F-4D97-AF65-F5344CB8AC3E}">
        <p14:creationId xmlns:p14="http://schemas.microsoft.com/office/powerpoint/2010/main" val="3725309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HN" dirty="0"/>
          </a:p>
        </p:txBody>
      </p:sp>
      <p:sp>
        <p:nvSpPr>
          <p:cNvPr id="4" name="3 Marcador de número de diapositiva"/>
          <p:cNvSpPr>
            <a:spLocks noGrp="1"/>
          </p:cNvSpPr>
          <p:nvPr>
            <p:ph type="sldNum" sz="quarter" idx="10"/>
          </p:nvPr>
        </p:nvSpPr>
        <p:spPr/>
        <p:txBody>
          <a:bodyPr/>
          <a:lstStyle/>
          <a:p>
            <a:fld id="{61590594-0E54-4DFD-807F-D3922D710297}" type="slidenum">
              <a:rPr lang="es-HN" smtClean="0"/>
              <a:t>13</a:t>
            </a:fld>
            <a:endParaRPr lang="es-HN"/>
          </a:p>
        </p:txBody>
      </p:sp>
    </p:spTree>
    <p:extLst>
      <p:ext uri="{BB962C8B-B14F-4D97-AF65-F5344CB8AC3E}">
        <p14:creationId xmlns:p14="http://schemas.microsoft.com/office/powerpoint/2010/main" val="271351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8D7F9C-9FF5-4C1B-963A-6C10A7C5FCE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HN"/>
          </a:p>
        </p:txBody>
      </p:sp>
      <p:sp>
        <p:nvSpPr>
          <p:cNvPr id="3" name="Subtítulo 2">
            <a:extLst>
              <a:ext uri="{FF2B5EF4-FFF2-40B4-BE49-F238E27FC236}">
                <a16:creationId xmlns="" xmlns:a16="http://schemas.microsoft.com/office/drawing/2014/main" id="{B0ED115A-C053-4818-9720-534A8EFC65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HN"/>
          </a:p>
        </p:txBody>
      </p:sp>
    </p:spTree>
    <p:extLst>
      <p:ext uri="{BB962C8B-B14F-4D97-AF65-F5344CB8AC3E}">
        <p14:creationId xmlns:p14="http://schemas.microsoft.com/office/powerpoint/2010/main" val="377951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50E426B-69A1-4578-938A-380273689E5B}"/>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texto vertical 2">
            <a:extLst>
              <a:ext uri="{FF2B5EF4-FFF2-40B4-BE49-F238E27FC236}">
                <a16:creationId xmlns="" xmlns:a16="http://schemas.microsoft.com/office/drawing/2014/main" id="{5306C375-BACF-48F8-97BB-EE47B7320C3D}"/>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a:extLst>
              <a:ext uri="{FF2B5EF4-FFF2-40B4-BE49-F238E27FC236}">
                <a16:creationId xmlns="" xmlns:a16="http://schemas.microsoft.com/office/drawing/2014/main" id="{F755AE87-C355-4A26-89FE-49CCB83BE6FC}"/>
              </a:ext>
            </a:extLst>
          </p:cNvPr>
          <p:cNvSpPr>
            <a:spLocks noGrp="1"/>
          </p:cNvSpPr>
          <p:nvPr>
            <p:ph type="dt" sz="half" idx="10"/>
          </p:nvPr>
        </p:nvSpPr>
        <p:spPr>
          <a:xfrm>
            <a:off x="838200" y="6356350"/>
            <a:ext cx="2743200" cy="365125"/>
          </a:xfrm>
          <a:prstGeom prst="rect">
            <a:avLst/>
          </a:prstGeom>
        </p:spPr>
        <p:txBody>
          <a:bodyPr/>
          <a:lstStyle/>
          <a:p>
            <a:fld id="{B61BEF0D-F0BB-DE4B-95CE-6DB70DBA9567}" type="datetimeFigureOut">
              <a:rPr lang="en-US" smtClean="0"/>
              <a:pPr/>
              <a:t>3/27/2019</a:t>
            </a:fld>
            <a:endParaRPr lang="en-US" dirty="0"/>
          </a:p>
        </p:txBody>
      </p:sp>
      <p:sp>
        <p:nvSpPr>
          <p:cNvPr id="5" name="Marcador de pie de página 4">
            <a:extLst>
              <a:ext uri="{FF2B5EF4-FFF2-40B4-BE49-F238E27FC236}">
                <a16:creationId xmlns="" xmlns:a16="http://schemas.microsoft.com/office/drawing/2014/main" id="{CE3454B6-A87A-4BE8-A034-4D6BA7102EC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Marcador de número de diapositiva 5">
            <a:extLst>
              <a:ext uri="{FF2B5EF4-FFF2-40B4-BE49-F238E27FC236}">
                <a16:creationId xmlns="" xmlns:a16="http://schemas.microsoft.com/office/drawing/2014/main" id="{2B5F0D33-D917-424E-A488-27456884B410}"/>
              </a:ext>
            </a:extLst>
          </p:cNvPr>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4514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011AE33B-E96C-4D85-90F9-618EBCD0A47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HN"/>
          </a:p>
        </p:txBody>
      </p:sp>
      <p:sp>
        <p:nvSpPr>
          <p:cNvPr id="3" name="Marcador de texto vertical 2">
            <a:extLst>
              <a:ext uri="{FF2B5EF4-FFF2-40B4-BE49-F238E27FC236}">
                <a16:creationId xmlns="" xmlns:a16="http://schemas.microsoft.com/office/drawing/2014/main" id="{A8A19D5A-69DD-4726-843F-4C67BE586823}"/>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a:extLst>
              <a:ext uri="{FF2B5EF4-FFF2-40B4-BE49-F238E27FC236}">
                <a16:creationId xmlns="" xmlns:a16="http://schemas.microsoft.com/office/drawing/2014/main" id="{62D93F8F-30DB-4D7F-9CE7-6D23282A53F1}"/>
              </a:ext>
            </a:extLst>
          </p:cNvPr>
          <p:cNvSpPr>
            <a:spLocks noGrp="1"/>
          </p:cNvSpPr>
          <p:nvPr>
            <p:ph type="dt" sz="half" idx="10"/>
          </p:nvPr>
        </p:nvSpPr>
        <p:spPr>
          <a:xfrm>
            <a:off x="838200" y="6356350"/>
            <a:ext cx="2743200" cy="365125"/>
          </a:xfrm>
          <a:prstGeom prst="rect">
            <a:avLst/>
          </a:prstGeom>
        </p:spPr>
        <p:txBody>
          <a:bodyPr/>
          <a:lstStyle/>
          <a:p>
            <a:fld id="{B61BEF0D-F0BB-DE4B-95CE-6DB70DBA9567}" type="datetimeFigureOut">
              <a:rPr lang="en-US" smtClean="0"/>
              <a:pPr/>
              <a:t>3/27/2019</a:t>
            </a:fld>
            <a:endParaRPr lang="en-US" dirty="0"/>
          </a:p>
        </p:txBody>
      </p:sp>
      <p:sp>
        <p:nvSpPr>
          <p:cNvPr id="5" name="Marcador de pie de página 4">
            <a:extLst>
              <a:ext uri="{FF2B5EF4-FFF2-40B4-BE49-F238E27FC236}">
                <a16:creationId xmlns="" xmlns:a16="http://schemas.microsoft.com/office/drawing/2014/main" id="{949EDEC4-4911-4B99-AD47-BF6AEFEBA57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Marcador de número de diapositiva 5">
            <a:extLst>
              <a:ext uri="{FF2B5EF4-FFF2-40B4-BE49-F238E27FC236}">
                <a16:creationId xmlns="" xmlns:a16="http://schemas.microsoft.com/office/drawing/2014/main" id="{2F4956C1-F7E1-4DF1-8D40-FEED9F8457AE}"/>
              </a:ext>
            </a:extLst>
          </p:cNvPr>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69221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DBB2E95-CD31-435C-930E-C3F1CA41F82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HN"/>
          </a:p>
        </p:txBody>
      </p:sp>
      <p:sp>
        <p:nvSpPr>
          <p:cNvPr id="3" name="Subtítulo 2">
            <a:extLst>
              <a:ext uri="{FF2B5EF4-FFF2-40B4-BE49-F238E27FC236}">
                <a16:creationId xmlns="" xmlns:a16="http://schemas.microsoft.com/office/drawing/2014/main" id="{4D3BA122-91BA-490B-BF9E-35CB769497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HN"/>
          </a:p>
        </p:txBody>
      </p:sp>
      <p:sp>
        <p:nvSpPr>
          <p:cNvPr id="4" name="Marcador de fecha 3">
            <a:extLst>
              <a:ext uri="{FF2B5EF4-FFF2-40B4-BE49-F238E27FC236}">
                <a16:creationId xmlns="" xmlns:a16="http://schemas.microsoft.com/office/drawing/2014/main" id="{B6059224-AAE6-47CA-923F-A5BD943B4392}"/>
              </a:ext>
            </a:extLst>
          </p:cNvPr>
          <p:cNvSpPr>
            <a:spLocks noGrp="1"/>
          </p:cNvSpPr>
          <p:nvPr>
            <p:ph type="dt" sz="half" idx="10"/>
          </p:nvPr>
        </p:nvSpPr>
        <p:spPr>
          <a:xfrm>
            <a:off x="838200" y="6356350"/>
            <a:ext cx="2743200" cy="365125"/>
          </a:xfrm>
          <a:prstGeom prst="rect">
            <a:avLst/>
          </a:prstGeom>
        </p:spPr>
        <p:txBody>
          <a:bodyPr/>
          <a:lstStyle/>
          <a:p>
            <a:fld id="{236B1991-6BA5-46EA-9EA0-F440BA8A0C05}" type="datetimeFigureOut">
              <a:rPr lang="es-HN" smtClean="0"/>
              <a:t>27/03/2019</a:t>
            </a:fld>
            <a:endParaRPr lang="es-HN"/>
          </a:p>
        </p:txBody>
      </p:sp>
      <p:sp>
        <p:nvSpPr>
          <p:cNvPr id="5" name="Marcador de pie de página 4">
            <a:extLst>
              <a:ext uri="{FF2B5EF4-FFF2-40B4-BE49-F238E27FC236}">
                <a16:creationId xmlns="" xmlns:a16="http://schemas.microsoft.com/office/drawing/2014/main" id="{B94CE875-51C1-4818-BF7F-21BD4D47C7D8}"/>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6" name="Marcador de número de diapositiva 5">
            <a:extLst>
              <a:ext uri="{FF2B5EF4-FFF2-40B4-BE49-F238E27FC236}">
                <a16:creationId xmlns="" xmlns:a16="http://schemas.microsoft.com/office/drawing/2014/main" id="{D0DE4499-D6EC-4824-97AD-06797CB9F34F}"/>
              </a:ext>
            </a:extLst>
          </p:cNvPr>
          <p:cNvSpPr>
            <a:spLocks noGrp="1"/>
          </p:cNvSpPr>
          <p:nvPr>
            <p:ph type="sldNum" sz="quarter" idx="12"/>
          </p:nvPr>
        </p:nvSpPr>
        <p:spPr>
          <a:xfrm>
            <a:off x="8610600" y="6356350"/>
            <a:ext cx="2743200" cy="365125"/>
          </a:xfrm>
          <a:prstGeom prst="rect">
            <a:avLst/>
          </a:prstGeom>
        </p:spPr>
        <p:txBody>
          <a:bodyPr/>
          <a:lstStyle/>
          <a:p>
            <a:fld id="{D37C8BD7-D65D-4160-99F8-0EDF84389F8C}" type="slidenum">
              <a:rPr lang="es-HN" smtClean="0"/>
              <a:t>‹Nº›</a:t>
            </a:fld>
            <a:endParaRPr lang="es-HN"/>
          </a:p>
        </p:txBody>
      </p:sp>
    </p:spTree>
    <p:extLst>
      <p:ext uri="{BB962C8B-B14F-4D97-AF65-F5344CB8AC3E}">
        <p14:creationId xmlns:p14="http://schemas.microsoft.com/office/powerpoint/2010/main" val="156865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9DAE4A1-50E8-402E-9F55-5C94785E2A7A}"/>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contenido 2">
            <a:extLst>
              <a:ext uri="{FF2B5EF4-FFF2-40B4-BE49-F238E27FC236}">
                <a16:creationId xmlns="" xmlns:a16="http://schemas.microsoft.com/office/drawing/2014/main" id="{76EF2915-4FE1-4667-9136-CA1FC5F427D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a:extLst>
              <a:ext uri="{FF2B5EF4-FFF2-40B4-BE49-F238E27FC236}">
                <a16:creationId xmlns="" xmlns:a16="http://schemas.microsoft.com/office/drawing/2014/main" id="{C06644C1-4D70-4259-8D24-3187B6474619}"/>
              </a:ext>
            </a:extLst>
          </p:cNvPr>
          <p:cNvSpPr>
            <a:spLocks noGrp="1"/>
          </p:cNvSpPr>
          <p:nvPr>
            <p:ph type="dt" sz="half" idx="10"/>
          </p:nvPr>
        </p:nvSpPr>
        <p:spPr>
          <a:xfrm>
            <a:off x="838200" y="6356350"/>
            <a:ext cx="2743200" cy="365125"/>
          </a:xfrm>
          <a:prstGeom prst="rect">
            <a:avLst/>
          </a:prstGeom>
        </p:spPr>
        <p:txBody>
          <a:bodyPr/>
          <a:lstStyle/>
          <a:p>
            <a:fld id="{236B1991-6BA5-46EA-9EA0-F440BA8A0C05}" type="datetimeFigureOut">
              <a:rPr lang="es-HN" smtClean="0"/>
              <a:t>27/03/2019</a:t>
            </a:fld>
            <a:endParaRPr lang="es-HN"/>
          </a:p>
        </p:txBody>
      </p:sp>
      <p:sp>
        <p:nvSpPr>
          <p:cNvPr id="5" name="Marcador de pie de página 4">
            <a:extLst>
              <a:ext uri="{FF2B5EF4-FFF2-40B4-BE49-F238E27FC236}">
                <a16:creationId xmlns="" xmlns:a16="http://schemas.microsoft.com/office/drawing/2014/main" id="{D018DA30-73A6-4E2C-98D5-E79BF28FA4C7}"/>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6" name="Marcador de número de diapositiva 5">
            <a:extLst>
              <a:ext uri="{FF2B5EF4-FFF2-40B4-BE49-F238E27FC236}">
                <a16:creationId xmlns="" xmlns:a16="http://schemas.microsoft.com/office/drawing/2014/main" id="{A47A75BF-6DBF-4C91-926D-A094CB629773}"/>
              </a:ext>
            </a:extLst>
          </p:cNvPr>
          <p:cNvSpPr>
            <a:spLocks noGrp="1"/>
          </p:cNvSpPr>
          <p:nvPr>
            <p:ph type="sldNum" sz="quarter" idx="12"/>
          </p:nvPr>
        </p:nvSpPr>
        <p:spPr>
          <a:xfrm>
            <a:off x="8610600" y="6356350"/>
            <a:ext cx="2743200" cy="365125"/>
          </a:xfrm>
          <a:prstGeom prst="rect">
            <a:avLst/>
          </a:prstGeom>
        </p:spPr>
        <p:txBody>
          <a:bodyPr/>
          <a:lstStyle/>
          <a:p>
            <a:fld id="{D37C8BD7-D65D-4160-99F8-0EDF84389F8C}" type="slidenum">
              <a:rPr lang="es-HN" smtClean="0"/>
              <a:t>‹Nº›</a:t>
            </a:fld>
            <a:endParaRPr lang="es-HN"/>
          </a:p>
        </p:txBody>
      </p:sp>
    </p:spTree>
    <p:extLst>
      <p:ext uri="{BB962C8B-B14F-4D97-AF65-F5344CB8AC3E}">
        <p14:creationId xmlns:p14="http://schemas.microsoft.com/office/powerpoint/2010/main" val="4186896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C6B9F65-546B-4D3D-8A95-19F788DAF12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HN"/>
          </a:p>
        </p:txBody>
      </p:sp>
      <p:sp>
        <p:nvSpPr>
          <p:cNvPr id="3" name="Marcador de texto 2">
            <a:extLst>
              <a:ext uri="{FF2B5EF4-FFF2-40B4-BE49-F238E27FC236}">
                <a16:creationId xmlns="" xmlns:a16="http://schemas.microsoft.com/office/drawing/2014/main" id="{313CF6D3-DDAA-4726-9F56-56CD47F88A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 xmlns:a16="http://schemas.microsoft.com/office/drawing/2014/main" id="{E0985F3A-9A43-41D7-93BE-6F140255AA87}"/>
              </a:ext>
            </a:extLst>
          </p:cNvPr>
          <p:cNvSpPr>
            <a:spLocks noGrp="1"/>
          </p:cNvSpPr>
          <p:nvPr>
            <p:ph type="dt" sz="half" idx="10"/>
          </p:nvPr>
        </p:nvSpPr>
        <p:spPr>
          <a:xfrm>
            <a:off x="838200" y="6356350"/>
            <a:ext cx="2743200" cy="365125"/>
          </a:xfrm>
          <a:prstGeom prst="rect">
            <a:avLst/>
          </a:prstGeom>
        </p:spPr>
        <p:txBody>
          <a:bodyPr/>
          <a:lstStyle/>
          <a:p>
            <a:fld id="{236B1991-6BA5-46EA-9EA0-F440BA8A0C05}" type="datetimeFigureOut">
              <a:rPr lang="es-HN" smtClean="0"/>
              <a:t>27/03/2019</a:t>
            </a:fld>
            <a:endParaRPr lang="es-HN"/>
          </a:p>
        </p:txBody>
      </p:sp>
      <p:sp>
        <p:nvSpPr>
          <p:cNvPr id="5" name="Marcador de pie de página 4">
            <a:extLst>
              <a:ext uri="{FF2B5EF4-FFF2-40B4-BE49-F238E27FC236}">
                <a16:creationId xmlns="" xmlns:a16="http://schemas.microsoft.com/office/drawing/2014/main" id="{F15476A9-0B9C-44CE-8E89-C7A8E5196028}"/>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6" name="Marcador de número de diapositiva 5">
            <a:extLst>
              <a:ext uri="{FF2B5EF4-FFF2-40B4-BE49-F238E27FC236}">
                <a16:creationId xmlns="" xmlns:a16="http://schemas.microsoft.com/office/drawing/2014/main" id="{70B04C11-5282-47AD-89DE-B7B6F10C130E}"/>
              </a:ext>
            </a:extLst>
          </p:cNvPr>
          <p:cNvSpPr>
            <a:spLocks noGrp="1"/>
          </p:cNvSpPr>
          <p:nvPr>
            <p:ph type="sldNum" sz="quarter" idx="12"/>
          </p:nvPr>
        </p:nvSpPr>
        <p:spPr>
          <a:xfrm>
            <a:off x="8610600" y="6356350"/>
            <a:ext cx="2743200" cy="365125"/>
          </a:xfrm>
          <a:prstGeom prst="rect">
            <a:avLst/>
          </a:prstGeom>
        </p:spPr>
        <p:txBody>
          <a:bodyPr/>
          <a:lstStyle/>
          <a:p>
            <a:fld id="{D37C8BD7-D65D-4160-99F8-0EDF84389F8C}" type="slidenum">
              <a:rPr lang="es-HN" smtClean="0"/>
              <a:t>‹Nº›</a:t>
            </a:fld>
            <a:endParaRPr lang="es-HN"/>
          </a:p>
        </p:txBody>
      </p:sp>
    </p:spTree>
    <p:extLst>
      <p:ext uri="{BB962C8B-B14F-4D97-AF65-F5344CB8AC3E}">
        <p14:creationId xmlns:p14="http://schemas.microsoft.com/office/powerpoint/2010/main" val="2704382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3E9CDB4-EF60-46EF-BF2A-517FA6C5C667}"/>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contenido 2">
            <a:extLst>
              <a:ext uri="{FF2B5EF4-FFF2-40B4-BE49-F238E27FC236}">
                <a16:creationId xmlns="" xmlns:a16="http://schemas.microsoft.com/office/drawing/2014/main" id="{2B9C70E4-EF77-4F1E-A465-7E5B85D8421A}"/>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contenido 3">
            <a:extLst>
              <a:ext uri="{FF2B5EF4-FFF2-40B4-BE49-F238E27FC236}">
                <a16:creationId xmlns="" xmlns:a16="http://schemas.microsoft.com/office/drawing/2014/main" id="{5CDA33BD-9E54-48D5-82DD-E6025B384957}"/>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fecha 4">
            <a:extLst>
              <a:ext uri="{FF2B5EF4-FFF2-40B4-BE49-F238E27FC236}">
                <a16:creationId xmlns="" xmlns:a16="http://schemas.microsoft.com/office/drawing/2014/main" id="{0CC23D7D-BD98-455F-A47E-CEFE2FD35B93}"/>
              </a:ext>
            </a:extLst>
          </p:cNvPr>
          <p:cNvSpPr>
            <a:spLocks noGrp="1"/>
          </p:cNvSpPr>
          <p:nvPr>
            <p:ph type="dt" sz="half" idx="10"/>
          </p:nvPr>
        </p:nvSpPr>
        <p:spPr>
          <a:xfrm>
            <a:off x="838200" y="6356350"/>
            <a:ext cx="2743200" cy="365125"/>
          </a:xfrm>
          <a:prstGeom prst="rect">
            <a:avLst/>
          </a:prstGeom>
        </p:spPr>
        <p:txBody>
          <a:bodyPr/>
          <a:lstStyle/>
          <a:p>
            <a:fld id="{236B1991-6BA5-46EA-9EA0-F440BA8A0C05}" type="datetimeFigureOut">
              <a:rPr lang="es-HN" smtClean="0"/>
              <a:t>27/03/2019</a:t>
            </a:fld>
            <a:endParaRPr lang="es-HN"/>
          </a:p>
        </p:txBody>
      </p:sp>
      <p:sp>
        <p:nvSpPr>
          <p:cNvPr id="6" name="Marcador de pie de página 5">
            <a:extLst>
              <a:ext uri="{FF2B5EF4-FFF2-40B4-BE49-F238E27FC236}">
                <a16:creationId xmlns="" xmlns:a16="http://schemas.microsoft.com/office/drawing/2014/main" id="{EF2B556E-7AE6-4FE8-87D7-09F530D909EF}"/>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7" name="Marcador de número de diapositiva 6">
            <a:extLst>
              <a:ext uri="{FF2B5EF4-FFF2-40B4-BE49-F238E27FC236}">
                <a16:creationId xmlns="" xmlns:a16="http://schemas.microsoft.com/office/drawing/2014/main" id="{B8A9185D-5D71-4265-86A3-72D04874BAFA}"/>
              </a:ext>
            </a:extLst>
          </p:cNvPr>
          <p:cNvSpPr>
            <a:spLocks noGrp="1"/>
          </p:cNvSpPr>
          <p:nvPr>
            <p:ph type="sldNum" sz="quarter" idx="12"/>
          </p:nvPr>
        </p:nvSpPr>
        <p:spPr>
          <a:xfrm>
            <a:off x="8610600" y="6356350"/>
            <a:ext cx="2743200" cy="365125"/>
          </a:xfrm>
          <a:prstGeom prst="rect">
            <a:avLst/>
          </a:prstGeom>
        </p:spPr>
        <p:txBody>
          <a:bodyPr/>
          <a:lstStyle/>
          <a:p>
            <a:fld id="{D37C8BD7-D65D-4160-99F8-0EDF84389F8C}" type="slidenum">
              <a:rPr lang="es-HN" smtClean="0"/>
              <a:t>‹Nº›</a:t>
            </a:fld>
            <a:endParaRPr lang="es-HN"/>
          </a:p>
        </p:txBody>
      </p:sp>
    </p:spTree>
    <p:extLst>
      <p:ext uri="{BB962C8B-B14F-4D97-AF65-F5344CB8AC3E}">
        <p14:creationId xmlns:p14="http://schemas.microsoft.com/office/powerpoint/2010/main" val="3715056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0ABDBC4-A3A4-448F-8EF8-3D47B13AE72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HN"/>
          </a:p>
        </p:txBody>
      </p:sp>
      <p:sp>
        <p:nvSpPr>
          <p:cNvPr id="3" name="Marcador de texto 2">
            <a:extLst>
              <a:ext uri="{FF2B5EF4-FFF2-40B4-BE49-F238E27FC236}">
                <a16:creationId xmlns="" xmlns:a16="http://schemas.microsoft.com/office/drawing/2014/main" id="{7AD3D923-A564-4097-BF9A-F3D2090E13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 xmlns:a16="http://schemas.microsoft.com/office/drawing/2014/main" id="{2AB5C572-5A78-43D6-BD25-0C13BC6067A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texto 4">
            <a:extLst>
              <a:ext uri="{FF2B5EF4-FFF2-40B4-BE49-F238E27FC236}">
                <a16:creationId xmlns="" xmlns:a16="http://schemas.microsoft.com/office/drawing/2014/main" id="{8389E9A6-6E4D-4A30-9790-145DCA01DF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 xmlns:a16="http://schemas.microsoft.com/office/drawing/2014/main" id="{39319690-DF1E-4B8F-A6AD-3A5DC48AA82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7" name="Marcador de fecha 6">
            <a:extLst>
              <a:ext uri="{FF2B5EF4-FFF2-40B4-BE49-F238E27FC236}">
                <a16:creationId xmlns="" xmlns:a16="http://schemas.microsoft.com/office/drawing/2014/main" id="{F0CD444D-A8B5-4CEA-AB4F-061515C0FA2A}"/>
              </a:ext>
            </a:extLst>
          </p:cNvPr>
          <p:cNvSpPr>
            <a:spLocks noGrp="1"/>
          </p:cNvSpPr>
          <p:nvPr>
            <p:ph type="dt" sz="half" idx="10"/>
          </p:nvPr>
        </p:nvSpPr>
        <p:spPr>
          <a:xfrm>
            <a:off x="838200" y="6356350"/>
            <a:ext cx="2743200" cy="365125"/>
          </a:xfrm>
          <a:prstGeom prst="rect">
            <a:avLst/>
          </a:prstGeom>
        </p:spPr>
        <p:txBody>
          <a:bodyPr/>
          <a:lstStyle/>
          <a:p>
            <a:fld id="{236B1991-6BA5-46EA-9EA0-F440BA8A0C05}" type="datetimeFigureOut">
              <a:rPr lang="es-HN" smtClean="0"/>
              <a:t>27/03/2019</a:t>
            </a:fld>
            <a:endParaRPr lang="es-HN"/>
          </a:p>
        </p:txBody>
      </p:sp>
      <p:sp>
        <p:nvSpPr>
          <p:cNvPr id="8" name="Marcador de pie de página 7">
            <a:extLst>
              <a:ext uri="{FF2B5EF4-FFF2-40B4-BE49-F238E27FC236}">
                <a16:creationId xmlns="" xmlns:a16="http://schemas.microsoft.com/office/drawing/2014/main" id="{C10462E7-7C81-469A-B267-EEB641B29AE8}"/>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9" name="Marcador de número de diapositiva 8">
            <a:extLst>
              <a:ext uri="{FF2B5EF4-FFF2-40B4-BE49-F238E27FC236}">
                <a16:creationId xmlns="" xmlns:a16="http://schemas.microsoft.com/office/drawing/2014/main" id="{2B9DD3FB-5929-490A-99E0-3C16017757E0}"/>
              </a:ext>
            </a:extLst>
          </p:cNvPr>
          <p:cNvSpPr>
            <a:spLocks noGrp="1"/>
          </p:cNvSpPr>
          <p:nvPr>
            <p:ph type="sldNum" sz="quarter" idx="12"/>
          </p:nvPr>
        </p:nvSpPr>
        <p:spPr>
          <a:xfrm>
            <a:off x="8610600" y="6356350"/>
            <a:ext cx="2743200" cy="365125"/>
          </a:xfrm>
          <a:prstGeom prst="rect">
            <a:avLst/>
          </a:prstGeom>
        </p:spPr>
        <p:txBody>
          <a:bodyPr/>
          <a:lstStyle/>
          <a:p>
            <a:fld id="{D37C8BD7-D65D-4160-99F8-0EDF84389F8C}" type="slidenum">
              <a:rPr lang="es-HN" smtClean="0"/>
              <a:t>‹Nº›</a:t>
            </a:fld>
            <a:endParaRPr lang="es-HN"/>
          </a:p>
        </p:txBody>
      </p:sp>
    </p:spTree>
    <p:extLst>
      <p:ext uri="{BB962C8B-B14F-4D97-AF65-F5344CB8AC3E}">
        <p14:creationId xmlns:p14="http://schemas.microsoft.com/office/powerpoint/2010/main" val="1325304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952301D-D067-44A6-AC5A-D8994309EAC1}"/>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fecha 2">
            <a:extLst>
              <a:ext uri="{FF2B5EF4-FFF2-40B4-BE49-F238E27FC236}">
                <a16:creationId xmlns="" xmlns:a16="http://schemas.microsoft.com/office/drawing/2014/main" id="{21CB9C6A-8714-41D1-97B5-2CB31D663A30}"/>
              </a:ext>
            </a:extLst>
          </p:cNvPr>
          <p:cNvSpPr>
            <a:spLocks noGrp="1"/>
          </p:cNvSpPr>
          <p:nvPr>
            <p:ph type="dt" sz="half" idx="10"/>
          </p:nvPr>
        </p:nvSpPr>
        <p:spPr>
          <a:xfrm>
            <a:off x="838200" y="6356350"/>
            <a:ext cx="2743200" cy="365125"/>
          </a:xfrm>
          <a:prstGeom prst="rect">
            <a:avLst/>
          </a:prstGeom>
        </p:spPr>
        <p:txBody>
          <a:bodyPr/>
          <a:lstStyle/>
          <a:p>
            <a:fld id="{236B1991-6BA5-46EA-9EA0-F440BA8A0C05}" type="datetimeFigureOut">
              <a:rPr lang="es-HN" smtClean="0"/>
              <a:t>27/03/2019</a:t>
            </a:fld>
            <a:endParaRPr lang="es-HN"/>
          </a:p>
        </p:txBody>
      </p:sp>
      <p:sp>
        <p:nvSpPr>
          <p:cNvPr id="4" name="Marcador de pie de página 3">
            <a:extLst>
              <a:ext uri="{FF2B5EF4-FFF2-40B4-BE49-F238E27FC236}">
                <a16:creationId xmlns="" xmlns:a16="http://schemas.microsoft.com/office/drawing/2014/main" id="{B140A883-AD92-4CDD-83ED-74F0340CB734}"/>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5" name="Marcador de número de diapositiva 4">
            <a:extLst>
              <a:ext uri="{FF2B5EF4-FFF2-40B4-BE49-F238E27FC236}">
                <a16:creationId xmlns="" xmlns:a16="http://schemas.microsoft.com/office/drawing/2014/main" id="{C81F03DA-EB14-459E-9A2F-DDB8379F72D7}"/>
              </a:ext>
            </a:extLst>
          </p:cNvPr>
          <p:cNvSpPr>
            <a:spLocks noGrp="1"/>
          </p:cNvSpPr>
          <p:nvPr>
            <p:ph type="sldNum" sz="quarter" idx="12"/>
          </p:nvPr>
        </p:nvSpPr>
        <p:spPr>
          <a:xfrm>
            <a:off x="8610600" y="6356350"/>
            <a:ext cx="2743200" cy="365125"/>
          </a:xfrm>
          <a:prstGeom prst="rect">
            <a:avLst/>
          </a:prstGeom>
        </p:spPr>
        <p:txBody>
          <a:bodyPr/>
          <a:lstStyle/>
          <a:p>
            <a:fld id="{D37C8BD7-D65D-4160-99F8-0EDF84389F8C}" type="slidenum">
              <a:rPr lang="es-HN" smtClean="0"/>
              <a:t>‹Nº›</a:t>
            </a:fld>
            <a:endParaRPr lang="es-HN"/>
          </a:p>
        </p:txBody>
      </p:sp>
    </p:spTree>
    <p:extLst>
      <p:ext uri="{BB962C8B-B14F-4D97-AF65-F5344CB8AC3E}">
        <p14:creationId xmlns:p14="http://schemas.microsoft.com/office/powerpoint/2010/main" val="3075742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4A687E52-E405-4AD2-B8AA-83A94BD7A3EF}"/>
              </a:ext>
            </a:extLst>
          </p:cNvPr>
          <p:cNvSpPr>
            <a:spLocks noGrp="1"/>
          </p:cNvSpPr>
          <p:nvPr>
            <p:ph type="dt" sz="half" idx="10"/>
          </p:nvPr>
        </p:nvSpPr>
        <p:spPr>
          <a:xfrm>
            <a:off x="838200" y="6356350"/>
            <a:ext cx="2743200" cy="365125"/>
          </a:xfrm>
          <a:prstGeom prst="rect">
            <a:avLst/>
          </a:prstGeom>
        </p:spPr>
        <p:txBody>
          <a:bodyPr/>
          <a:lstStyle/>
          <a:p>
            <a:fld id="{236B1991-6BA5-46EA-9EA0-F440BA8A0C05}" type="datetimeFigureOut">
              <a:rPr lang="es-HN" smtClean="0"/>
              <a:t>27/03/2019</a:t>
            </a:fld>
            <a:endParaRPr lang="es-HN"/>
          </a:p>
        </p:txBody>
      </p:sp>
      <p:sp>
        <p:nvSpPr>
          <p:cNvPr id="3" name="Marcador de pie de página 2">
            <a:extLst>
              <a:ext uri="{FF2B5EF4-FFF2-40B4-BE49-F238E27FC236}">
                <a16:creationId xmlns="" xmlns:a16="http://schemas.microsoft.com/office/drawing/2014/main" id="{3B39FAA6-A99F-4EDE-ACD4-2B29E1B8756A}"/>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4" name="Marcador de número de diapositiva 3">
            <a:extLst>
              <a:ext uri="{FF2B5EF4-FFF2-40B4-BE49-F238E27FC236}">
                <a16:creationId xmlns="" xmlns:a16="http://schemas.microsoft.com/office/drawing/2014/main" id="{59B0EC80-6760-4B96-B73F-7CA3FF50D385}"/>
              </a:ext>
            </a:extLst>
          </p:cNvPr>
          <p:cNvSpPr>
            <a:spLocks noGrp="1"/>
          </p:cNvSpPr>
          <p:nvPr>
            <p:ph type="sldNum" sz="quarter" idx="12"/>
          </p:nvPr>
        </p:nvSpPr>
        <p:spPr>
          <a:xfrm>
            <a:off x="8610600" y="6356350"/>
            <a:ext cx="2743200" cy="365125"/>
          </a:xfrm>
          <a:prstGeom prst="rect">
            <a:avLst/>
          </a:prstGeom>
        </p:spPr>
        <p:txBody>
          <a:bodyPr/>
          <a:lstStyle/>
          <a:p>
            <a:fld id="{D37C8BD7-D65D-4160-99F8-0EDF84389F8C}" type="slidenum">
              <a:rPr lang="es-HN" smtClean="0"/>
              <a:t>‹Nº›</a:t>
            </a:fld>
            <a:endParaRPr lang="es-HN"/>
          </a:p>
        </p:txBody>
      </p:sp>
    </p:spTree>
    <p:extLst>
      <p:ext uri="{BB962C8B-B14F-4D97-AF65-F5344CB8AC3E}">
        <p14:creationId xmlns:p14="http://schemas.microsoft.com/office/powerpoint/2010/main" val="3935209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602115C-6853-49B5-9C34-2F5F8EEC6E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contenido 2">
            <a:extLst>
              <a:ext uri="{FF2B5EF4-FFF2-40B4-BE49-F238E27FC236}">
                <a16:creationId xmlns="" xmlns:a16="http://schemas.microsoft.com/office/drawing/2014/main" id="{5554A41B-5735-4C08-95CC-27BBFFB991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texto 3">
            <a:extLst>
              <a:ext uri="{FF2B5EF4-FFF2-40B4-BE49-F238E27FC236}">
                <a16:creationId xmlns="" xmlns:a16="http://schemas.microsoft.com/office/drawing/2014/main" id="{8ABEAF84-0C6D-43A8-BE34-A004FC8678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6437D91E-F443-4573-89A3-14B851172E42}"/>
              </a:ext>
            </a:extLst>
          </p:cNvPr>
          <p:cNvSpPr>
            <a:spLocks noGrp="1"/>
          </p:cNvSpPr>
          <p:nvPr>
            <p:ph type="dt" sz="half" idx="10"/>
          </p:nvPr>
        </p:nvSpPr>
        <p:spPr>
          <a:xfrm>
            <a:off x="838200" y="6356350"/>
            <a:ext cx="2743200" cy="365125"/>
          </a:xfrm>
          <a:prstGeom prst="rect">
            <a:avLst/>
          </a:prstGeom>
        </p:spPr>
        <p:txBody>
          <a:bodyPr/>
          <a:lstStyle/>
          <a:p>
            <a:fld id="{236B1991-6BA5-46EA-9EA0-F440BA8A0C05}" type="datetimeFigureOut">
              <a:rPr lang="es-HN" smtClean="0"/>
              <a:t>27/03/2019</a:t>
            </a:fld>
            <a:endParaRPr lang="es-HN"/>
          </a:p>
        </p:txBody>
      </p:sp>
      <p:sp>
        <p:nvSpPr>
          <p:cNvPr id="6" name="Marcador de pie de página 5">
            <a:extLst>
              <a:ext uri="{FF2B5EF4-FFF2-40B4-BE49-F238E27FC236}">
                <a16:creationId xmlns="" xmlns:a16="http://schemas.microsoft.com/office/drawing/2014/main" id="{DCCE91A0-2B98-44BF-B32E-A1F7E8B50F22}"/>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7" name="Marcador de número de diapositiva 6">
            <a:extLst>
              <a:ext uri="{FF2B5EF4-FFF2-40B4-BE49-F238E27FC236}">
                <a16:creationId xmlns="" xmlns:a16="http://schemas.microsoft.com/office/drawing/2014/main" id="{6F72ACC2-2FED-44D1-A19C-BA890791BCD9}"/>
              </a:ext>
            </a:extLst>
          </p:cNvPr>
          <p:cNvSpPr>
            <a:spLocks noGrp="1"/>
          </p:cNvSpPr>
          <p:nvPr>
            <p:ph type="sldNum" sz="quarter" idx="12"/>
          </p:nvPr>
        </p:nvSpPr>
        <p:spPr>
          <a:xfrm>
            <a:off x="8610600" y="6356350"/>
            <a:ext cx="2743200" cy="365125"/>
          </a:xfrm>
          <a:prstGeom prst="rect">
            <a:avLst/>
          </a:prstGeom>
        </p:spPr>
        <p:txBody>
          <a:bodyPr/>
          <a:lstStyle/>
          <a:p>
            <a:fld id="{D37C8BD7-D65D-4160-99F8-0EDF84389F8C}" type="slidenum">
              <a:rPr lang="es-HN" smtClean="0"/>
              <a:t>‹Nº›</a:t>
            </a:fld>
            <a:endParaRPr lang="es-HN"/>
          </a:p>
        </p:txBody>
      </p:sp>
    </p:spTree>
    <p:extLst>
      <p:ext uri="{BB962C8B-B14F-4D97-AF65-F5344CB8AC3E}">
        <p14:creationId xmlns:p14="http://schemas.microsoft.com/office/powerpoint/2010/main" val="308570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206AE9E-68F2-4757-9D4A-E2A93E3982DF}"/>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contenido 2">
            <a:extLst>
              <a:ext uri="{FF2B5EF4-FFF2-40B4-BE49-F238E27FC236}">
                <a16:creationId xmlns="" xmlns:a16="http://schemas.microsoft.com/office/drawing/2014/main" id="{F35FC389-0945-424C-8488-60E41F222323}"/>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a:extLst>
              <a:ext uri="{FF2B5EF4-FFF2-40B4-BE49-F238E27FC236}">
                <a16:creationId xmlns="" xmlns:a16="http://schemas.microsoft.com/office/drawing/2014/main" id="{58681860-BE0D-4877-B41A-1A56204401D1}"/>
              </a:ext>
            </a:extLst>
          </p:cNvPr>
          <p:cNvSpPr>
            <a:spLocks noGrp="1"/>
          </p:cNvSpPr>
          <p:nvPr>
            <p:ph type="dt" sz="half" idx="10"/>
          </p:nvPr>
        </p:nvSpPr>
        <p:spPr>
          <a:xfrm>
            <a:off x="838200" y="6356350"/>
            <a:ext cx="2743200" cy="365125"/>
          </a:xfrm>
          <a:prstGeom prst="rect">
            <a:avLst/>
          </a:prstGeom>
        </p:spPr>
        <p:txBody>
          <a:bodyPr/>
          <a:lstStyle/>
          <a:p>
            <a:fld id="{B61BEF0D-F0BB-DE4B-95CE-6DB70DBA9567}" type="datetimeFigureOut">
              <a:rPr lang="en-US" smtClean="0"/>
              <a:pPr/>
              <a:t>3/27/2019</a:t>
            </a:fld>
            <a:endParaRPr lang="en-US" dirty="0"/>
          </a:p>
        </p:txBody>
      </p:sp>
      <p:sp>
        <p:nvSpPr>
          <p:cNvPr id="5" name="Marcador de pie de página 4">
            <a:extLst>
              <a:ext uri="{FF2B5EF4-FFF2-40B4-BE49-F238E27FC236}">
                <a16:creationId xmlns="" xmlns:a16="http://schemas.microsoft.com/office/drawing/2014/main" id="{AD61EC34-0A59-453D-9929-BFCF1F77822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Marcador de número de diapositiva 5">
            <a:extLst>
              <a:ext uri="{FF2B5EF4-FFF2-40B4-BE49-F238E27FC236}">
                <a16:creationId xmlns="" xmlns:a16="http://schemas.microsoft.com/office/drawing/2014/main" id="{37A7F67F-714D-407D-826C-C2BEBBDA06EA}"/>
              </a:ext>
            </a:extLst>
          </p:cNvPr>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80891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532C155-C5C7-43F0-8B28-B3078C4C49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posición de imagen 2">
            <a:extLst>
              <a:ext uri="{FF2B5EF4-FFF2-40B4-BE49-F238E27FC236}">
                <a16:creationId xmlns="" xmlns:a16="http://schemas.microsoft.com/office/drawing/2014/main" id="{E6BCFF84-E23F-4095-B363-32A54AFC94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HN"/>
          </a:p>
        </p:txBody>
      </p:sp>
      <p:sp>
        <p:nvSpPr>
          <p:cNvPr id="4" name="Marcador de texto 3">
            <a:extLst>
              <a:ext uri="{FF2B5EF4-FFF2-40B4-BE49-F238E27FC236}">
                <a16:creationId xmlns="" xmlns:a16="http://schemas.microsoft.com/office/drawing/2014/main" id="{DF228595-5593-438D-83FB-4C53674554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5AD2A9B0-E6B3-4CF2-B222-2F2B443BBDD6}"/>
              </a:ext>
            </a:extLst>
          </p:cNvPr>
          <p:cNvSpPr>
            <a:spLocks noGrp="1"/>
          </p:cNvSpPr>
          <p:nvPr>
            <p:ph type="dt" sz="half" idx="10"/>
          </p:nvPr>
        </p:nvSpPr>
        <p:spPr>
          <a:xfrm>
            <a:off x="838200" y="6356350"/>
            <a:ext cx="2743200" cy="365125"/>
          </a:xfrm>
          <a:prstGeom prst="rect">
            <a:avLst/>
          </a:prstGeom>
        </p:spPr>
        <p:txBody>
          <a:bodyPr/>
          <a:lstStyle/>
          <a:p>
            <a:fld id="{236B1991-6BA5-46EA-9EA0-F440BA8A0C05}" type="datetimeFigureOut">
              <a:rPr lang="es-HN" smtClean="0"/>
              <a:t>27/03/2019</a:t>
            </a:fld>
            <a:endParaRPr lang="es-HN"/>
          </a:p>
        </p:txBody>
      </p:sp>
      <p:sp>
        <p:nvSpPr>
          <p:cNvPr id="6" name="Marcador de pie de página 5">
            <a:extLst>
              <a:ext uri="{FF2B5EF4-FFF2-40B4-BE49-F238E27FC236}">
                <a16:creationId xmlns="" xmlns:a16="http://schemas.microsoft.com/office/drawing/2014/main" id="{AEF71D6C-279D-4686-9A27-087425EAD254}"/>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7" name="Marcador de número de diapositiva 6">
            <a:extLst>
              <a:ext uri="{FF2B5EF4-FFF2-40B4-BE49-F238E27FC236}">
                <a16:creationId xmlns="" xmlns:a16="http://schemas.microsoft.com/office/drawing/2014/main" id="{4338FC09-4C23-48FF-B68F-645E0E34A37E}"/>
              </a:ext>
            </a:extLst>
          </p:cNvPr>
          <p:cNvSpPr>
            <a:spLocks noGrp="1"/>
          </p:cNvSpPr>
          <p:nvPr>
            <p:ph type="sldNum" sz="quarter" idx="12"/>
          </p:nvPr>
        </p:nvSpPr>
        <p:spPr>
          <a:xfrm>
            <a:off x="8610600" y="6356350"/>
            <a:ext cx="2743200" cy="365125"/>
          </a:xfrm>
          <a:prstGeom prst="rect">
            <a:avLst/>
          </a:prstGeom>
        </p:spPr>
        <p:txBody>
          <a:bodyPr/>
          <a:lstStyle/>
          <a:p>
            <a:fld id="{D37C8BD7-D65D-4160-99F8-0EDF84389F8C}" type="slidenum">
              <a:rPr lang="es-HN" smtClean="0"/>
              <a:t>‹Nº›</a:t>
            </a:fld>
            <a:endParaRPr lang="es-HN"/>
          </a:p>
        </p:txBody>
      </p:sp>
    </p:spTree>
    <p:extLst>
      <p:ext uri="{BB962C8B-B14F-4D97-AF65-F5344CB8AC3E}">
        <p14:creationId xmlns:p14="http://schemas.microsoft.com/office/powerpoint/2010/main" val="3377611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964EE5-D180-4D9E-A2C2-3432E6A3F22B}"/>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texto vertical 2">
            <a:extLst>
              <a:ext uri="{FF2B5EF4-FFF2-40B4-BE49-F238E27FC236}">
                <a16:creationId xmlns="" xmlns:a16="http://schemas.microsoft.com/office/drawing/2014/main" id="{BCFCEA74-DF88-4437-ACCB-AF3AC3BFBBAC}"/>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a:extLst>
              <a:ext uri="{FF2B5EF4-FFF2-40B4-BE49-F238E27FC236}">
                <a16:creationId xmlns="" xmlns:a16="http://schemas.microsoft.com/office/drawing/2014/main" id="{C85AE12F-30DE-49BE-9189-1A8C4F5AAC11}"/>
              </a:ext>
            </a:extLst>
          </p:cNvPr>
          <p:cNvSpPr>
            <a:spLocks noGrp="1"/>
          </p:cNvSpPr>
          <p:nvPr>
            <p:ph type="dt" sz="half" idx="10"/>
          </p:nvPr>
        </p:nvSpPr>
        <p:spPr>
          <a:xfrm>
            <a:off x="838200" y="6356350"/>
            <a:ext cx="2743200" cy="365125"/>
          </a:xfrm>
          <a:prstGeom prst="rect">
            <a:avLst/>
          </a:prstGeom>
        </p:spPr>
        <p:txBody>
          <a:bodyPr/>
          <a:lstStyle/>
          <a:p>
            <a:fld id="{236B1991-6BA5-46EA-9EA0-F440BA8A0C05}" type="datetimeFigureOut">
              <a:rPr lang="es-HN" smtClean="0"/>
              <a:t>27/03/2019</a:t>
            </a:fld>
            <a:endParaRPr lang="es-HN"/>
          </a:p>
        </p:txBody>
      </p:sp>
      <p:sp>
        <p:nvSpPr>
          <p:cNvPr id="5" name="Marcador de pie de página 4">
            <a:extLst>
              <a:ext uri="{FF2B5EF4-FFF2-40B4-BE49-F238E27FC236}">
                <a16:creationId xmlns="" xmlns:a16="http://schemas.microsoft.com/office/drawing/2014/main" id="{72FA5AEE-3E11-43DD-B2F0-903A5D59096D}"/>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6" name="Marcador de número de diapositiva 5">
            <a:extLst>
              <a:ext uri="{FF2B5EF4-FFF2-40B4-BE49-F238E27FC236}">
                <a16:creationId xmlns="" xmlns:a16="http://schemas.microsoft.com/office/drawing/2014/main" id="{401EE65C-43FF-40DC-A5D6-4BBDC5A89C48}"/>
              </a:ext>
            </a:extLst>
          </p:cNvPr>
          <p:cNvSpPr>
            <a:spLocks noGrp="1"/>
          </p:cNvSpPr>
          <p:nvPr>
            <p:ph type="sldNum" sz="quarter" idx="12"/>
          </p:nvPr>
        </p:nvSpPr>
        <p:spPr>
          <a:xfrm>
            <a:off x="8610600" y="6356350"/>
            <a:ext cx="2743200" cy="365125"/>
          </a:xfrm>
          <a:prstGeom prst="rect">
            <a:avLst/>
          </a:prstGeom>
        </p:spPr>
        <p:txBody>
          <a:bodyPr/>
          <a:lstStyle/>
          <a:p>
            <a:fld id="{D37C8BD7-D65D-4160-99F8-0EDF84389F8C}" type="slidenum">
              <a:rPr lang="es-HN" smtClean="0"/>
              <a:t>‹Nº›</a:t>
            </a:fld>
            <a:endParaRPr lang="es-HN"/>
          </a:p>
        </p:txBody>
      </p:sp>
    </p:spTree>
    <p:extLst>
      <p:ext uri="{BB962C8B-B14F-4D97-AF65-F5344CB8AC3E}">
        <p14:creationId xmlns:p14="http://schemas.microsoft.com/office/powerpoint/2010/main" val="975816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585641B7-AEEE-4B99-90AB-795C8CE6F92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HN"/>
          </a:p>
        </p:txBody>
      </p:sp>
      <p:sp>
        <p:nvSpPr>
          <p:cNvPr id="3" name="Marcador de texto vertical 2">
            <a:extLst>
              <a:ext uri="{FF2B5EF4-FFF2-40B4-BE49-F238E27FC236}">
                <a16:creationId xmlns="" xmlns:a16="http://schemas.microsoft.com/office/drawing/2014/main" id="{7EABC624-D8A0-4C76-950E-B9709BC48D0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a:extLst>
              <a:ext uri="{FF2B5EF4-FFF2-40B4-BE49-F238E27FC236}">
                <a16:creationId xmlns="" xmlns:a16="http://schemas.microsoft.com/office/drawing/2014/main" id="{176D812C-4BBF-47EE-A81F-943C7013BF72}"/>
              </a:ext>
            </a:extLst>
          </p:cNvPr>
          <p:cNvSpPr>
            <a:spLocks noGrp="1"/>
          </p:cNvSpPr>
          <p:nvPr>
            <p:ph type="dt" sz="half" idx="10"/>
          </p:nvPr>
        </p:nvSpPr>
        <p:spPr>
          <a:xfrm>
            <a:off x="838200" y="6356350"/>
            <a:ext cx="2743200" cy="365125"/>
          </a:xfrm>
          <a:prstGeom prst="rect">
            <a:avLst/>
          </a:prstGeom>
        </p:spPr>
        <p:txBody>
          <a:bodyPr/>
          <a:lstStyle/>
          <a:p>
            <a:fld id="{236B1991-6BA5-46EA-9EA0-F440BA8A0C05}" type="datetimeFigureOut">
              <a:rPr lang="es-HN" smtClean="0"/>
              <a:t>27/03/2019</a:t>
            </a:fld>
            <a:endParaRPr lang="es-HN"/>
          </a:p>
        </p:txBody>
      </p:sp>
      <p:sp>
        <p:nvSpPr>
          <p:cNvPr id="5" name="Marcador de pie de página 4">
            <a:extLst>
              <a:ext uri="{FF2B5EF4-FFF2-40B4-BE49-F238E27FC236}">
                <a16:creationId xmlns="" xmlns:a16="http://schemas.microsoft.com/office/drawing/2014/main" id="{720AFF89-1B1C-43D3-8D57-D575115B4449}"/>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6" name="Marcador de número de diapositiva 5">
            <a:extLst>
              <a:ext uri="{FF2B5EF4-FFF2-40B4-BE49-F238E27FC236}">
                <a16:creationId xmlns="" xmlns:a16="http://schemas.microsoft.com/office/drawing/2014/main" id="{D292B944-3660-4402-921C-65E2767CA221}"/>
              </a:ext>
            </a:extLst>
          </p:cNvPr>
          <p:cNvSpPr>
            <a:spLocks noGrp="1"/>
          </p:cNvSpPr>
          <p:nvPr>
            <p:ph type="sldNum" sz="quarter" idx="12"/>
          </p:nvPr>
        </p:nvSpPr>
        <p:spPr>
          <a:xfrm>
            <a:off x="8610600" y="6356350"/>
            <a:ext cx="2743200" cy="365125"/>
          </a:xfrm>
          <a:prstGeom prst="rect">
            <a:avLst/>
          </a:prstGeom>
        </p:spPr>
        <p:txBody>
          <a:bodyPr/>
          <a:lstStyle/>
          <a:p>
            <a:fld id="{D37C8BD7-D65D-4160-99F8-0EDF84389F8C}" type="slidenum">
              <a:rPr lang="es-HN" smtClean="0"/>
              <a:t>‹Nº›</a:t>
            </a:fld>
            <a:endParaRPr lang="es-HN"/>
          </a:p>
        </p:txBody>
      </p:sp>
    </p:spTree>
    <p:extLst>
      <p:ext uri="{BB962C8B-B14F-4D97-AF65-F5344CB8AC3E}">
        <p14:creationId xmlns:p14="http://schemas.microsoft.com/office/powerpoint/2010/main" val="1686178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F18D22D-A9C4-42CF-8AE2-E4FEAD52BE4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HN"/>
          </a:p>
        </p:txBody>
      </p:sp>
      <p:sp>
        <p:nvSpPr>
          <p:cNvPr id="3" name="Subtítulo 2">
            <a:extLst>
              <a:ext uri="{FF2B5EF4-FFF2-40B4-BE49-F238E27FC236}">
                <a16:creationId xmlns="" xmlns:a16="http://schemas.microsoft.com/office/drawing/2014/main" id="{A4BE6B0A-C347-42F8-8BDF-A7647559B5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HN"/>
          </a:p>
        </p:txBody>
      </p:sp>
      <p:sp>
        <p:nvSpPr>
          <p:cNvPr id="4" name="Marcador de fecha 3">
            <a:extLst>
              <a:ext uri="{FF2B5EF4-FFF2-40B4-BE49-F238E27FC236}">
                <a16:creationId xmlns="" xmlns:a16="http://schemas.microsoft.com/office/drawing/2014/main" id="{C13279FA-A504-4183-A6A2-4DD563FDA268}"/>
              </a:ext>
            </a:extLst>
          </p:cNvPr>
          <p:cNvSpPr>
            <a:spLocks noGrp="1"/>
          </p:cNvSpPr>
          <p:nvPr>
            <p:ph type="dt" sz="half" idx="10"/>
          </p:nvPr>
        </p:nvSpPr>
        <p:spPr>
          <a:xfrm>
            <a:off x="838200" y="6356350"/>
            <a:ext cx="2743200" cy="365125"/>
          </a:xfrm>
          <a:prstGeom prst="rect">
            <a:avLst/>
          </a:prstGeom>
        </p:spPr>
        <p:txBody>
          <a:bodyPr/>
          <a:lstStyle/>
          <a:p>
            <a:fld id="{1D99F1D0-18C0-41CB-B4E6-C6B5D6D44D02}" type="datetimeFigureOut">
              <a:rPr lang="es-HN" smtClean="0"/>
              <a:t>27/03/2019</a:t>
            </a:fld>
            <a:endParaRPr lang="es-HN"/>
          </a:p>
        </p:txBody>
      </p:sp>
      <p:sp>
        <p:nvSpPr>
          <p:cNvPr id="5" name="Marcador de pie de página 4">
            <a:extLst>
              <a:ext uri="{FF2B5EF4-FFF2-40B4-BE49-F238E27FC236}">
                <a16:creationId xmlns="" xmlns:a16="http://schemas.microsoft.com/office/drawing/2014/main" id="{94E0BC92-39DB-4D07-AFFC-E90BDFF0011C}"/>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6" name="Marcador de número de diapositiva 5">
            <a:extLst>
              <a:ext uri="{FF2B5EF4-FFF2-40B4-BE49-F238E27FC236}">
                <a16:creationId xmlns="" xmlns:a16="http://schemas.microsoft.com/office/drawing/2014/main" id="{75826A9C-8166-4CD9-8290-54CF55A3A1A2}"/>
              </a:ext>
            </a:extLst>
          </p:cNvPr>
          <p:cNvSpPr>
            <a:spLocks noGrp="1"/>
          </p:cNvSpPr>
          <p:nvPr>
            <p:ph type="sldNum" sz="quarter" idx="12"/>
          </p:nvPr>
        </p:nvSpPr>
        <p:spPr>
          <a:xfrm>
            <a:off x="8610600" y="6356350"/>
            <a:ext cx="2743200" cy="365125"/>
          </a:xfrm>
          <a:prstGeom prst="rect">
            <a:avLst/>
          </a:prstGeom>
        </p:spPr>
        <p:txBody>
          <a:bodyPr/>
          <a:lstStyle/>
          <a:p>
            <a:fld id="{111E9B81-2D00-41CB-80FA-2A52505A5A59}" type="slidenum">
              <a:rPr lang="es-HN" smtClean="0"/>
              <a:t>‹Nº›</a:t>
            </a:fld>
            <a:endParaRPr lang="es-HN"/>
          </a:p>
        </p:txBody>
      </p:sp>
    </p:spTree>
    <p:extLst>
      <p:ext uri="{BB962C8B-B14F-4D97-AF65-F5344CB8AC3E}">
        <p14:creationId xmlns:p14="http://schemas.microsoft.com/office/powerpoint/2010/main" val="793859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4A91E95-2930-471A-B740-F9F7D1F32519}"/>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contenido 2">
            <a:extLst>
              <a:ext uri="{FF2B5EF4-FFF2-40B4-BE49-F238E27FC236}">
                <a16:creationId xmlns="" xmlns:a16="http://schemas.microsoft.com/office/drawing/2014/main" id="{0BE07E69-4791-49F0-8880-10B13B379E74}"/>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a:extLst>
              <a:ext uri="{FF2B5EF4-FFF2-40B4-BE49-F238E27FC236}">
                <a16:creationId xmlns="" xmlns:a16="http://schemas.microsoft.com/office/drawing/2014/main" id="{199D091B-D847-4F0A-B6C3-6D6F9F46ADD7}"/>
              </a:ext>
            </a:extLst>
          </p:cNvPr>
          <p:cNvSpPr>
            <a:spLocks noGrp="1"/>
          </p:cNvSpPr>
          <p:nvPr>
            <p:ph type="dt" sz="half" idx="10"/>
          </p:nvPr>
        </p:nvSpPr>
        <p:spPr>
          <a:xfrm>
            <a:off x="838200" y="6356350"/>
            <a:ext cx="2743200" cy="365125"/>
          </a:xfrm>
          <a:prstGeom prst="rect">
            <a:avLst/>
          </a:prstGeom>
        </p:spPr>
        <p:txBody>
          <a:bodyPr/>
          <a:lstStyle/>
          <a:p>
            <a:fld id="{1D99F1D0-18C0-41CB-B4E6-C6B5D6D44D02}" type="datetimeFigureOut">
              <a:rPr lang="es-HN" smtClean="0"/>
              <a:t>27/03/2019</a:t>
            </a:fld>
            <a:endParaRPr lang="es-HN"/>
          </a:p>
        </p:txBody>
      </p:sp>
      <p:sp>
        <p:nvSpPr>
          <p:cNvPr id="5" name="Marcador de pie de página 4">
            <a:extLst>
              <a:ext uri="{FF2B5EF4-FFF2-40B4-BE49-F238E27FC236}">
                <a16:creationId xmlns="" xmlns:a16="http://schemas.microsoft.com/office/drawing/2014/main" id="{C42E2302-10AA-4B60-BE26-793473AEF96D}"/>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6" name="Marcador de número de diapositiva 5">
            <a:extLst>
              <a:ext uri="{FF2B5EF4-FFF2-40B4-BE49-F238E27FC236}">
                <a16:creationId xmlns="" xmlns:a16="http://schemas.microsoft.com/office/drawing/2014/main" id="{70464905-2254-40A3-88DD-1B8A5F02918B}"/>
              </a:ext>
            </a:extLst>
          </p:cNvPr>
          <p:cNvSpPr>
            <a:spLocks noGrp="1"/>
          </p:cNvSpPr>
          <p:nvPr>
            <p:ph type="sldNum" sz="quarter" idx="12"/>
          </p:nvPr>
        </p:nvSpPr>
        <p:spPr>
          <a:xfrm>
            <a:off x="8610600" y="6356350"/>
            <a:ext cx="2743200" cy="365125"/>
          </a:xfrm>
          <a:prstGeom prst="rect">
            <a:avLst/>
          </a:prstGeom>
        </p:spPr>
        <p:txBody>
          <a:bodyPr/>
          <a:lstStyle/>
          <a:p>
            <a:fld id="{111E9B81-2D00-41CB-80FA-2A52505A5A59}" type="slidenum">
              <a:rPr lang="es-HN" smtClean="0"/>
              <a:t>‹Nº›</a:t>
            </a:fld>
            <a:endParaRPr lang="es-HN"/>
          </a:p>
        </p:txBody>
      </p:sp>
    </p:spTree>
    <p:extLst>
      <p:ext uri="{BB962C8B-B14F-4D97-AF65-F5344CB8AC3E}">
        <p14:creationId xmlns:p14="http://schemas.microsoft.com/office/powerpoint/2010/main" val="1246774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0F14E7C-E486-4A42-8B1B-8BF766802A6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HN"/>
          </a:p>
        </p:txBody>
      </p:sp>
      <p:sp>
        <p:nvSpPr>
          <p:cNvPr id="3" name="Marcador de texto 2">
            <a:extLst>
              <a:ext uri="{FF2B5EF4-FFF2-40B4-BE49-F238E27FC236}">
                <a16:creationId xmlns="" xmlns:a16="http://schemas.microsoft.com/office/drawing/2014/main" id="{4001D2E3-0443-489F-8CD7-1B873CAA0B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 xmlns:a16="http://schemas.microsoft.com/office/drawing/2014/main" id="{554735CD-EE87-4AC9-8DBC-897135D6F02B}"/>
              </a:ext>
            </a:extLst>
          </p:cNvPr>
          <p:cNvSpPr>
            <a:spLocks noGrp="1"/>
          </p:cNvSpPr>
          <p:nvPr>
            <p:ph type="dt" sz="half" idx="10"/>
          </p:nvPr>
        </p:nvSpPr>
        <p:spPr>
          <a:xfrm>
            <a:off x="838200" y="6356350"/>
            <a:ext cx="2743200" cy="365125"/>
          </a:xfrm>
          <a:prstGeom prst="rect">
            <a:avLst/>
          </a:prstGeom>
        </p:spPr>
        <p:txBody>
          <a:bodyPr/>
          <a:lstStyle/>
          <a:p>
            <a:fld id="{1D99F1D0-18C0-41CB-B4E6-C6B5D6D44D02}" type="datetimeFigureOut">
              <a:rPr lang="es-HN" smtClean="0"/>
              <a:t>27/03/2019</a:t>
            </a:fld>
            <a:endParaRPr lang="es-HN"/>
          </a:p>
        </p:txBody>
      </p:sp>
      <p:sp>
        <p:nvSpPr>
          <p:cNvPr id="5" name="Marcador de pie de página 4">
            <a:extLst>
              <a:ext uri="{FF2B5EF4-FFF2-40B4-BE49-F238E27FC236}">
                <a16:creationId xmlns="" xmlns:a16="http://schemas.microsoft.com/office/drawing/2014/main" id="{ECBC8E20-5177-49C1-9176-11FD96C740F2}"/>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6" name="Marcador de número de diapositiva 5">
            <a:extLst>
              <a:ext uri="{FF2B5EF4-FFF2-40B4-BE49-F238E27FC236}">
                <a16:creationId xmlns="" xmlns:a16="http://schemas.microsoft.com/office/drawing/2014/main" id="{66273955-445F-4F4E-A5D3-E4EEB01F9A87}"/>
              </a:ext>
            </a:extLst>
          </p:cNvPr>
          <p:cNvSpPr>
            <a:spLocks noGrp="1"/>
          </p:cNvSpPr>
          <p:nvPr>
            <p:ph type="sldNum" sz="quarter" idx="12"/>
          </p:nvPr>
        </p:nvSpPr>
        <p:spPr>
          <a:xfrm>
            <a:off x="8610600" y="6356350"/>
            <a:ext cx="2743200" cy="365125"/>
          </a:xfrm>
          <a:prstGeom prst="rect">
            <a:avLst/>
          </a:prstGeom>
        </p:spPr>
        <p:txBody>
          <a:bodyPr/>
          <a:lstStyle/>
          <a:p>
            <a:fld id="{111E9B81-2D00-41CB-80FA-2A52505A5A59}" type="slidenum">
              <a:rPr lang="es-HN" smtClean="0"/>
              <a:t>‹Nº›</a:t>
            </a:fld>
            <a:endParaRPr lang="es-HN"/>
          </a:p>
        </p:txBody>
      </p:sp>
    </p:spTree>
    <p:extLst>
      <p:ext uri="{BB962C8B-B14F-4D97-AF65-F5344CB8AC3E}">
        <p14:creationId xmlns:p14="http://schemas.microsoft.com/office/powerpoint/2010/main" val="4148881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9CFF9EC-B02F-4433-867B-A5EACFEC6E96}"/>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contenido 2">
            <a:extLst>
              <a:ext uri="{FF2B5EF4-FFF2-40B4-BE49-F238E27FC236}">
                <a16:creationId xmlns="" xmlns:a16="http://schemas.microsoft.com/office/drawing/2014/main" id="{6E479ED2-29F7-4883-875D-AB1698B2888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contenido 3">
            <a:extLst>
              <a:ext uri="{FF2B5EF4-FFF2-40B4-BE49-F238E27FC236}">
                <a16:creationId xmlns="" xmlns:a16="http://schemas.microsoft.com/office/drawing/2014/main" id="{4B930C1D-4503-4BBC-AC3C-0B1B5DDB4404}"/>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fecha 4">
            <a:extLst>
              <a:ext uri="{FF2B5EF4-FFF2-40B4-BE49-F238E27FC236}">
                <a16:creationId xmlns="" xmlns:a16="http://schemas.microsoft.com/office/drawing/2014/main" id="{543A0E94-2BEB-4E24-A214-E8E02E45DD4A}"/>
              </a:ext>
            </a:extLst>
          </p:cNvPr>
          <p:cNvSpPr>
            <a:spLocks noGrp="1"/>
          </p:cNvSpPr>
          <p:nvPr>
            <p:ph type="dt" sz="half" idx="10"/>
          </p:nvPr>
        </p:nvSpPr>
        <p:spPr>
          <a:xfrm>
            <a:off x="838200" y="6356350"/>
            <a:ext cx="2743200" cy="365125"/>
          </a:xfrm>
          <a:prstGeom prst="rect">
            <a:avLst/>
          </a:prstGeom>
        </p:spPr>
        <p:txBody>
          <a:bodyPr/>
          <a:lstStyle/>
          <a:p>
            <a:fld id="{1D99F1D0-18C0-41CB-B4E6-C6B5D6D44D02}" type="datetimeFigureOut">
              <a:rPr lang="es-HN" smtClean="0"/>
              <a:t>27/03/2019</a:t>
            </a:fld>
            <a:endParaRPr lang="es-HN"/>
          </a:p>
        </p:txBody>
      </p:sp>
      <p:sp>
        <p:nvSpPr>
          <p:cNvPr id="6" name="Marcador de pie de página 5">
            <a:extLst>
              <a:ext uri="{FF2B5EF4-FFF2-40B4-BE49-F238E27FC236}">
                <a16:creationId xmlns="" xmlns:a16="http://schemas.microsoft.com/office/drawing/2014/main" id="{51DDB509-128B-46BD-8A4D-C66F94C41902}"/>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7" name="Marcador de número de diapositiva 6">
            <a:extLst>
              <a:ext uri="{FF2B5EF4-FFF2-40B4-BE49-F238E27FC236}">
                <a16:creationId xmlns="" xmlns:a16="http://schemas.microsoft.com/office/drawing/2014/main" id="{5445D411-5F7B-464B-894E-9D16D4FE3BED}"/>
              </a:ext>
            </a:extLst>
          </p:cNvPr>
          <p:cNvSpPr>
            <a:spLocks noGrp="1"/>
          </p:cNvSpPr>
          <p:nvPr>
            <p:ph type="sldNum" sz="quarter" idx="12"/>
          </p:nvPr>
        </p:nvSpPr>
        <p:spPr>
          <a:xfrm>
            <a:off x="8610600" y="6356350"/>
            <a:ext cx="2743200" cy="365125"/>
          </a:xfrm>
          <a:prstGeom prst="rect">
            <a:avLst/>
          </a:prstGeom>
        </p:spPr>
        <p:txBody>
          <a:bodyPr/>
          <a:lstStyle/>
          <a:p>
            <a:fld id="{111E9B81-2D00-41CB-80FA-2A52505A5A59}" type="slidenum">
              <a:rPr lang="es-HN" smtClean="0"/>
              <a:t>‹Nº›</a:t>
            </a:fld>
            <a:endParaRPr lang="es-HN"/>
          </a:p>
        </p:txBody>
      </p:sp>
    </p:spTree>
    <p:extLst>
      <p:ext uri="{BB962C8B-B14F-4D97-AF65-F5344CB8AC3E}">
        <p14:creationId xmlns:p14="http://schemas.microsoft.com/office/powerpoint/2010/main" val="2514560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9A62272-6D6B-4C47-B667-046094FB524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HN"/>
          </a:p>
        </p:txBody>
      </p:sp>
      <p:sp>
        <p:nvSpPr>
          <p:cNvPr id="3" name="Marcador de texto 2">
            <a:extLst>
              <a:ext uri="{FF2B5EF4-FFF2-40B4-BE49-F238E27FC236}">
                <a16:creationId xmlns="" xmlns:a16="http://schemas.microsoft.com/office/drawing/2014/main" id="{28E3A3B3-CD21-40C7-B298-26C251BE82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 xmlns:a16="http://schemas.microsoft.com/office/drawing/2014/main" id="{112FD844-EBF5-4C36-ABB1-B7AC68FBB56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texto 4">
            <a:extLst>
              <a:ext uri="{FF2B5EF4-FFF2-40B4-BE49-F238E27FC236}">
                <a16:creationId xmlns="" xmlns:a16="http://schemas.microsoft.com/office/drawing/2014/main" id="{615EBA11-F4B2-41A7-A454-3C878D39D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 xmlns:a16="http://schemas.microsoft.com/office/drawing/2014/main" id="{27201607-2597-4B61-AA91-8C8DBABC1B07}"/>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7" name="Marcador de fecha 6">
            <a:extLst>
              <a:ext uri="{FF2B5EF4-FFF2-40B4-BE49-F238E27FC236}">
                <a16:creationId xmlns="" xmlns:a16="http://schemas.microsoft.com/office/drawing/2014/main" id="{5E755E20-5C4A-4739-BAB3-055FE7EB2B42}"/>
              </a:ext>
            </a:extLst>
          </p:cNvPr>
          <p:cNvSpPr>
            <a:spLocks noGrp="1"/>
          </p:cNvSpPr>
          <p:nvPr>
            <p:ph type="dt" sz="half" idx="10"/>
          </p:nvPr>
        </p:nvSpPr>
        <p:spPr>
          <a:xfrm>
            <a:off x="838200" y="6356350"/>
            <a:ext cx="2743200" cy="365125"/>
          </a:xfrm>
          <a:prstGeom prst="rect">
            <a:avLst/>
          </a:prstGeom>
        </p:spPr>
        <p:txBody>
          <a:bodyPr/>
          <a:lstStyle/>
          <a:p>
            <a:fld id="{1D99F1D0-18C0-41CB-B4E6-C6B5D6D44D02}" type="datetimeFigureOut">
              <a:rPr lang="es-HN" smtClean="0"/>
              <a:t>27/03/2019</a:t>
            </a:fld>
            <a:endParaRPr lang="es-HN"/>
          </a:p>
        </p:txBody>
      </p:sp>
      <p:sp>
        <p:nvSpPr>
          <p:cNvPr id="8" name="Marcador de pie de página 7">
            <a:extLst>
              <a:ext uri="{FF2B5EF4-FFF2-40B4-BE49-F238E27FC236}">
                <a16:creationId xmlns="" xmlns:a16="http://schemas.microsoft.com/office/drawing/2014/main" id="{806248CF-F9DD-4CD3-B75E-DC3CF337C366}"/>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9" name="Marcador de número de diapositiva 8">
            <a:extLst>
              <a:ext uri="{FF2B5EF4-FFF2-40B4-BE49-F238E27FC236}">
                <a16:creationId xmlns="" xmlns:a16="http://schemas.microsoft.com/office/drawing/2014/main" id="{78870092-BD20-4A13-BFA3-2E333580117D}"/>
              </a:ext>
            </a:extLst>
          </p:cNvPr>
          <p:cNvSpPr>
            <a:spLocks noGrp="1"/>
          </p:cNvSpPr>
          <p:nvPr>
            <p:ph type="sldNum" sz="quarter" idx="12"/>
          </p:nvPr>
        </p:nvSpPr>
        <p:spPr>
          <a:xfrm>
            <a:off x="8610600" y="6356350"/>
            <a:ext cx="2743200" cy="365125"/>
          </a:xfrm>
          <a:prstGeom prst="rect">
            <a:avLst/>
          </a:prstGeom>
        </p:spPr>
        <p:txBody>
          <a:bodyPr/>
          <a:lstStyle/>
          <a:p>
            <a:fld id="{111E9B81-2D00-41CB-80FA-2A52505A5A59}" type="slidenum">
              <a:rPr lang="es-HN" smtClean="0"/>
              <a:t>‹Nº›</a:t>
            </a:fld>
            <a:endParaRPr lang="es-HN"/>
          </a:p>
        </p:txBody>
      </p:sp>
    </p:spTree>
    <p:extLst>
      <p:ext uri="{BB962C8B-B14F-4D97-AF65-F5344CB8AC3E}">
        <p14:creationId xmlns:p14="http://schemas.microsoft.com/office/powerpoint/2010/main" val="2401453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9BF7240-4115-4B0E-93B0-33691F49EF19}"/>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fecha 2">
            <a:extLst>
              <a:ext uri="{FF2B5EF4-FFF2-40B4-BE49-F238E27FC236}">
                <a16:creationId xmlns="" xmlns:a16="http://schemas.microsoft.com/office/drawing/2014/main" id="{4CA3FC66-BD97-4849-98B9-AB9983284B88}"/>
              </a:ext>
            </a:extLst>
          </p:cNvPr>
          <p:cNvSpPr>
            <a:spLocks noGrp="1"/>
          </p:cNvSpPr>
          <p:nvPr>
            <p:ph type="dt" sz="half" idx="10"/>
          </p:nvPr>
        </p:nvSpPr>
        <p:spPr>
          <a:xfrm>
            <a:off x="838200" y="6356350"/>
            <a:ext cx="2743200" cy="365125"/>
          </a:xfrm>
          <a:prstGeom prst="rect">
            <a:avLst/>
          </a:prstGeom>
        </p:spPr>
        <p:txBody>
          <a:bodyPr/>
          <a:lstStyle/>
          <a:p>
            <a:fld id="{1D99F1D0-18C0-41CB-B4E6-C6B5D6D44D02}" type="datetimeFigureOut">
              <a:rPr lang="es-HN" smtClean="0"/>
              <a:t>27/03/2019</a:t>
            </a:fld>
            <a:endParaRPr lang="es-HN"/>
          </a:p>
        </p:txBody>
      </p:sp>
      <p:sp>
        <p:nvSpPr>
          <p:cNvPr id="4" name="Marcador de pie de página 3">
            <a:extLst>
              <a:ext uri="{FF2B5EF4-FFF2-40B4-BE49-F238E27FC236}">
                <a16:creationId xmlns="" xmlns:a16="http://schemas.microsoft.com/office/drawing/2014/main" id="{7FC82E1F-CC51-4D5A-8418-F02F85208AB2}"/>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5" name="Marcador de número de diapositiva 4">
            <a:extLst>
              <a:ext uri="{FF2B5EF4-FFF2-40B4-BE49-F238E27FC236}">
                <a16:creationId xmlns="" xmlns:a16="http://schemas.microsoft.com/office/drawing/2014/main" id="{DE8DF0FF-4FD5-4351-AF08-A5BF83256655}"/>
              </a:ext>
            </a:extLst>
          </p:cNvPr>
          <p:cNvSpPr>
            <a:spLocks noGrp="1"/>
          </p:cNvSpPr>
          <p:nvPr>
            <p:ph type="sldNum" sz="quarter" idx="12"/>
          </p:nvPr>
        </p:nvSpPr>
        <p:spPr>
          <a:xfrm>
            <a:off x="8610600" y="6356350"/>
            <a:ext cx="2743200" cy="365125"/>
          </a:xfrm>
          <a:prstGeom prst="rect">
            <a:avLst/>
          </a:prstGeom>
        </p:spPr>
        <p:txBody>
          <a:bodyPr/>
          <a:lstStyle/>
          <a:p>
            <a:fld id="{111E9B81-2D00-41CB-80FA-2A52505A5A59}" type="slidenum">
              <a:rPr lang="es-HN" smtClean="0"/>
              <a:t>‹Nº›</a:t>
            </a:fld>
            <a:endParaRPr lang="es-HN"/>
          </a:p>
        </p:txBody>
      </p:sp>
    </p:spTree>
    <p:extLst>
      <p:ext uri="{BB962C8B-B14F-4D97-AF65-F5344CB8AC3E}">
        <p14:creationId xmlns:p14="http://schemas.microsoft.com/office/powerpoint/2010/main" val="985725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68CD2748-0ABA-4F2C-A2C0-53F5A215B991}"/>
              </a:ext>
            </a:extLst>
          </p:cNvPr>
          <p:cNvSpPr>
            <a:spLocks noGrp="1"/>
          </p:cNvSpPr>
          <p:nvPr>
            <p:ph type="dt" sz="half" idx="10"/>
          </p:nvPr>
        </p:nvSpPr>
        <p:spPr>
          <a:xfrm>
            <a:off x="838200" y="6356350"/>
            <a:ext cx="2743200" cy="365125"/>
          </a:xfrm>
          <a:prstGeom prst="rect">
            <a:avLst/>
          </a:prstGeom>
        </p:spPr>
        <p:txBody>
          <a:bodyPr/>
          <a:lstStyle/>
          <a:p>
            <a:fld id="{1D99F1D0-18C0-41CB-B4E6-C6B5D6D44D02}" type="datetimeFigureOut">
              <a:rPr lang="es-HN" smtClean="0"/>
              <a:t>27/03/2019</a:t>
            </a:fld>
            <a:endParaRPr lang="es-HN"/>
          </a:p>
        </p:txBody>
      </p:sp>
      <p:sp>
        <p:nvSpPr>
          <p:cNvPr id="3" name="Marcador de pie de página 2">
            <a:extLst>
              <a:ext uri="{FF2B5EF4-FFF2-40B4-BE49-F238E27FC236}">
                <a16:creationId xmlns="" xmlns:a16="http://schemas.microsoft.com/office/drawing/2014/main" id="{4F3EB893-9AC7-4718-89A6-314D59778D53}"/>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4" name="Marcador de número de diapositiva 3">
            <a:extLst>
              <a:ext uri="{FF2B5EF4-FFF2-40B4-BE49-F238E27FC236}">
                <a16:creationId xmlns="" xmlns:a16="http://schemas.microsoft.com/office/drawing/2014/main" id="{06A2C0E3-3BD7-4B8B-953C-9DF2C3DB47F9}"/>
              </a:ext>
            </a:extLst>
          </p:cNvPr>
          <p:cNvSpPr>
            <a:spLocks noGrp="1"/>
          </p:cNvSpPr>
          <p:nvPr>
            <p:ph type="sldNum" sz="quarter" idx="12"/>
          </p:nvPr>
        </p:nvSpPr>
        <p:spPr>
          <a:xfrm>
            <a:off x="8610600" y="6356350"/>
            <a:ext cx="2743200" cy="365125"/>
          </a:xfrm>
          <a:prstGeom prst="rect">
            <a:avLst/>
          </a:prstGeom>
        </p:spPr>
        <p:txBody>
          <a:bodyPr/>
          <a:lstStyle/>
          <a:p>
            <a:fld id="{111E9B81-2D00-41CB-80FA-2A52505A5A59}" type="slidenum">
              <a:rPr lang="es-HN" smtClean="0"/>
              <a:t>‹Nº›</a:t>
            </a:fld>
            <a:endParaRPr lang="es-HN"/>
          </a:p>
        </p:txBody>
      </p:sp>
    </p:spTree>
    <p:extLst>
      <p:ext uri="{BB962C8B-B14F-4D97-AF65-F5344CB8AC3E}">
        <p14:creationId xmlns:p14="http://schemas.microsoft.com/office/powerpoint/2010/main" val="65091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E914D6A-ACCD-4F9A-B777-F63BA3DB303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HN"/>
          </a:p>
        </p:txBody>
      </p:sp>
      <p:sp>
        <p:nvSpPr>
          <p:cNvPr id="3" name="Marcador de texto 2">
            <a:extLst>
              <a:ext uri="{FF2B5EF4-FFF2-40B4-BE49-F238E27FC236}">
                <a16:creationId xmlns="" xmlns:a16="http://schemas.microsoft.com/office/drawing/2014/main" id="{2C57A9D3-AC05-4E41-AF6F-B09F01385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 xmlns:a16="http://schemas.microsoft.com/office/drawing/2014/main" id="{DF693078-5B23-4514-9E24-E35DB262F04D}"/>
              </a:ext>
            </a:extLst>
          </p:cNvPr>
          <p:cNvSpPr>
            <a:spLocks noGrp="1"/>
          </p:cNvSpPr>
          <p:nvPr>
            <p:ph type="dt" sz="half" idx="10"/>
          </p:nvPr>
        </p:nvSpPr>
        <p:spPr>
          <a:xfrm>
            <a:off x="838200" y="6356350"/>
            <a:ext cx="2743200" cy="365125"/>
          </a:xfrm>
          <a:prstGeom prst="rect">
            <a:avLst/>
          </a:prstGeom>
        </p:spPr>
        <p:txBody>
          <a:bodyPr/>
          <a:lstStyle/>
          <a:p>
            <a:fld id="{B61BEF0D-F0BB-DE4B-95CE-6DB70DBA9567}" type="datetimeFigureOut">
              <a:rPr lang="en-US" smtClean="0"/>
              <a:pPr/>
              <a:t>3/27/2019</a:t>
            </a:fld>
            <a:endParaRPr lang="en-US" dirty="0"/>
          </a:p>
        </p:txBody>
      </p:sp>
      <p:sp>
        <p:nvSpPr>
          <p:cNvPr id="5" name="Marcador de pie de página 4">
            <a:extLst>
              <a:ext uri="{FF2B5EF4-FFF2-40B4-BE49-F238E27FC236}">
                <a16:creationId xmlns="" xmlns:a16="http://schemas.microsoft.com/office/drawing/2014/main" id="{445D55F4-2F9E-4E1E-A675-E4D1B2B82B8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Marcador de número de diapositiva 5">
            <a:extLst>
              <a:ext uri="{FF2B5EF4-FFF2-40B4-BE49-F238E27FC236}">
                <a16:creationId xmlns="" xmlns:a16="http://schemas.microsoft.com/office/drawing/2014/main" id="{813F027C-4E7E-4646-BC38-B345D2EE88D2}"/>
              </a:ext>
            </a:extLst>
          </p:cNvPr>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89937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F9E53FD-1B5A-4D44-B2EC-3E17F900A1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contenido 2">
            <a:extLst>
              <a:ext uri="{FF2B5EF4-FFF2-40B4-BE49-F238E27FC236}">
                <a16:creationId xmlns="" xmlns:a16="http://schemas.microsoft.com/office/drawing/2014/main" id="{A2491817-7656-4334-8AF2-58650865EC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texto 3">
            <a:extLst>
              <a:ext uri="{FF2B5EF4-FFF2-40B4-BE49-F238E27FC236}">
                <a16:creationId xmlns="" xmlns:a16="http://schemas.microsoft.com/office/drawing/2014/main" id="{A037D5A4-D152-4231-911D-3CD7CD69F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E6E2526B-40BB-4751-BE7D-007E1CFA293F}"/>
              </a:ext>
            </a:extLst>
          </p:cNvPr>
          <p:cNvSpPr>
            <a:spLocks noGrp="1"/>
          </p:cNvSpPr>
          <p:nvPr>
            <p:ph type="dt" sz="half" idx="10"/>
          </p:nvPr>
        </p:nvSpPr>
        <p:spPr>
          <a:xfrm>
            <a:off x="838200" y="6356350"/>
            <a:ext cx="2743200" cy="365125"/>
          </a:xfrm>
          <a:prstGeom prst="rect">
            <a:avLst/>
          </a:prstGeom>
        </p:spPr>
        <p:txBody>
          <a:bodyPr/>
          <a:lstStyle/>
          <a:p>
            <a:fld id="{1D99F1D0-18C0-41CB-B4E6-C6B5D6D44D02}" type="datetimeFigureOut">
              <a:rPr lang="es-HN" smtClean="0"/>
              <a:t>27/03/2019</a:t>
            </a:fld>
            <a:endParaRPr lang="es-HN"/>
          </a:p>
        </p:txBody>
      </p:sp>
      <p:sp>
        <p:nvSpPr>
          <p:cNvPr id="6" name="Marcador de pie de página 5">
            <a:extLst>
              <a:ext uri="{FF2B5EF4-FFF2-40B4-BE49-F238E27FC236}">
                <a16:creationId xmlns="" xmlns:a16="http://schemas.microsoft.com/office/drawing/2014/main" id="{646E0A5F-E7AC-43A2-BDF0-DECACDF11F54}"/>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7" name="Marcador de número de diapositiva 6">
            <a:extLst>
              <a:ext uri="{FF2B5EF4-FFF2-40B4-BE49-F238E27FC236}">
                <a16:creationId xmlns="" xmlns:a16="http://schemas.microsoft.com/office/drawing/2014/main" id="{87B6571A-B2AC-46FB-A405-F329BF94BC87}"/>
              </a:ext>
            </a:extLst>
          </p:cNvPr>
          <p:cNvSpPr>
            <a:spLocks noGrp="1"/>
          </p:cNvSpPr>
          <p:nvPr>
            <p:ph type="sldNum" sz="quarter" idx="12"/>
          </p:nvPr>
        </p:nvSpPr>
        <p:spPr>
          <a:xfrm>
            <a:off x="8610600" y="6356350"/>
            <a:ext cx="2743200" cy="365125"/>
          </a:xfrm>
          <a:prstGeom prst="rect">
            <a:avLst/>
          </a:prstGeom>
        </p:spPr>
        <p:txBody>
          <a:bodyPr/>
          <a:lstStyle/>
          <a:p>
            <a:fld id="{111E9B81-2D00-41CB-80FA-2A52505A5A59}" type="slidenum">
              <a:rPr lang="es-HN" smtClean="0"/>
              <a:t>‹Nº›</a:t>
            </a:fld>
            <a:endParaRPr lang="es-HN"/>
          </a:p>
        </p:txBody>
      </p:sp>
    </p:spTree>
    <p:extLst>
      <p:ext uri="{BB962C8B-B14F-4D97-AF65-F5344CB8AC3E}">
        <p14:creationId xmlns:p14="http://schemas.microsoft.com/office/powerpoint/2010/main" val="2143577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8EC20C9-AC47-4F08-8E76-66742C000C9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posición de imagen 2">
            <a:extLst>
              <a:ext uri="{FF2B5EF4-FFF2-40B4-BE49-F238E27FC236}">
                <a16:creationId xmlns="" xmlns:a16="http://schemas.microsoft.com/office/drawing/2014/main" id="{A5CEEA3D-F829-4BD7-9BD8-215FE97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HN"/>
          </a:p>
        </p:txBody>
      </p:sp>
      <p:sp>
        <p:nvSpPr>
          <p:cNvPr id="4" name="Marcador de texto 3">
            <a:extLst>
              <a:ext uri="{FF2B5EF4-FFF2-40B4-BE49-F238E27FC236}">
                <a16:creationId xmlns="" xmlns:a16="http://schemas.microsoft.com/office/drawing/2014/main" id="{F48242C9-A12E-44FD-B8C2-8A375B21F0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499062C6-21F7-4101-8844-85B24837A40F}"/>
              </a:ext>
            </a:extLst>
          </p:cNvPr>
          <p:cNvSpPr>
            <a:spLocks noGrp="1"/>
          </p:cNvSpPr>
          <p:nvPr>
            <p:ph type="dt" sz="half" idx="10"/>
          </p:nvPr>
        </p:nvSpPr>
        <p:spPr>
          <a:xfrm>
            <a:off x="838200" y="6356350"/>
            <a:ext cx="2743200" cy="365125"/>
          </a:xfrm>
          <a:prstGeom prst="rect">
            <a:avLst/>
          </a:prstGeom>
        </p:spPr>
        <p:txBody>
          <a:bodyPr/>
          <a:lstStyle/>
          <a:p>
            <a:fld id="{1D99F1D0-18C0-41CB-B4E6-C6B5D6D44D02}" type="datetimeFigureOut">
              <a:rPr lang="es-HN" smtClean="0"/>
              <a:t>27/03/2019</a:t>
            </a:fld>
            <a:endParaRPr lang="es-HN"/>
          </a:p>
        </p:txBody>
      </p:sp>
      <p:sp>
        <p:nvSpPr>
          <p:cNvPr id="6" name="Marcador de pie de página 5">
            <a:extLst>
              <a:ext uri="{FF2B5EF4-FFF2-40B4-BE49-F238E27FC236}">
                <a16:creationId xmlns="" xmlns:a16="http://schemas.microsoft.com/office/drawing/2014/main" id="{ED3B934C-F15E-4724-9E60-4F7440817EC3}"/>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7" name="Marcador de número de diapositiva 6">
            <a:extLst>
              <a:ext uri="{FF2B5EF4-FFF2-40B4-BE49-F238E27FC236}">
                <a16:creationId xmlns="" xmlns:a16="http://schemas.microsoft.com/office/drawing/2014/main" id="{38B82185-DDBF-4FF1-9301-3D25E9AA608C}"/>
              </a:ext>
            </a:extLst>
          </p:cNvPr>
          <p:cNvSpPr>
            <a:spLocks noGrp="1"/>
          </p:cNvSpPr>
          <p:nvPr>
            <p:ph type="sldNum" sz="quarter" idx="12"/>
          </p:nvPr>
        </p:nvSpPr>
        <p:spPr>
          <a:xfrm>
            <a:off x="8610600" y="6356350"/>
            <a:ext cx="2743200" cy="365125"/>
          </a:xfrm>
          <a:prstGeom prst="rect">
            <a:avLst/>
          </a:prstGeom>
        </p:spPr>
        <p:txBody>
          <a:bodyPr/>
          <a:lstStyle/>
          <a:p>
            <a:fld id="{111E9B81-2D00-41CB-80FA-2A52505A5A59}" type="slidenum">
              <a:rPr lang="es-HN" smtClean="0"/>
              <a:t>‹Nº›</a:t>
            </a:fld>
            <a:endParaRPr lang="es-HN"/>
          </a:p>
        </p:txBody>
      </p:sp>
    </p:spTree>
    <p:extLst>
      <p:ext uri="{BB962C8B-B14F-4D97-AF65-F5344CB8AC3E}">
        <p14:creationId xmlns:p14="http://schemas.microsoft.com/office/powerpoint/2010/main" val="1998996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5C50E84-874F-4E67-B187-463D186020EC}"/>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texto vertical 2">
            <a:extLst>
              <a:ext uri="{FF2B5EF4-FFF2-40B4-BE49-F238E27FC236}">
                <a16:creationId xmlns="" xmlns:a16="http://schemas.microsoft.com/office/drawing/2014/main" id="{A9C75745-D634-41FA-8008-909E36DB8BB4}"/>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a:extLst>
              <a:ext uri="{FF2B5EF4-FFF2-40B4-BE49-F238E27FC236}">
                <a16:creationId xmlns="" xmlns:a16="http://schemas.microsoft.com/office/drawing/2014/main" id="{1B918C5B-1FA0-4EAC-AE0A-F90313AA0CF9}"/>
              </a:ext>
            </a:extLst>
          </p:cNvPr>
          <p:cNvSpPr>
            <a:spLocks noGrp="1"/>
          </p:cNvSpPr>
          <p:nvPr>
            <p:ph type="dt" sz="half" idx="10"/>
          </p:nvPr>
        </p:nvSpPr>
        <p:spPr>
          <a:xfrm>
            <a:off x="838200" y="6356350"/>
            <a:ext cx="2743200" cy="365125"/>
          </a:xfrm>
          <a:prstGeom prst="rect">
            <a:avLst/>
          </a:prstGeom>
        </p:spPr>
        <p:txBody>
          <a:bodyPr/>
          <a:lstStyle/>
          <a:p>
            <a:fld id="{1D99F1D0-18C0-41CB-B4E6-C6B5D6D44D02}" type="datetimeFigureOut">
              <a:rPr lang="es-HN" smtClean="0"/>
              <a:t>27/03/2019</a:t>
            </a:fld>
            <a:endParaRPr lang="es-HN"/>
          </a:p>
        </p:txBody>
      </p:sp>
      <p:sp>
        <p:nvSpPr>
          <p:cNvPr id="5" name="Marcador de pie de página 4">
            <a:extLst>
              <a:ext uri="{FF2B5EF4-FFF2-40B4-BE49-F238E27FC236}">
                <a16:creationId xmlns="" xmlns:a16="http://schemas.microsoft.com/office/drawing/2014/main" id="{347904C3-F443-4B03-AEF3-049D84174E99}"/>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6" name="Marcador de número de diapositiva 5">
            <a:extLst>
              <a:ext uri="{FF2B5EF4-FFF2-40B4-BE49-F238E27FC236}">
                <a16:creationId xmlns="" xmlns:a16="http://schemas.microsoft.com/office/drawing/2014/main" id="{BD8A1716-2DDD-4BA5-9148-0B5EFCA8DA1C}"/>
              </a:ext>
            </a:extLst>
          </p:cNvPr>
          <p:cNvSpPr>
            <a:spLocks noGrp="1"/>
          </p:cNvSpPr>
          <p:nvPr>
            <p:ph type="sldNum" sz="quarter" idx="12"/>
          </p:nvPr>
        </p:nvSpPr>
        <p:spPr>
          <a:xfrm>
            <a:off x="8610600" y="6356350"/>
            <a:ext cx="2743200" cy="365125"/>
          </a:xfrm>
          <a:prstGeom prst="rect">
            <a:avLst/>
          </a:prstGeom>
        </p:spPr>
        <p:txBody>
          <a:bodyPr/>
          <a:lstStyle/>
          <a:p>
            <a:fld id="{111E9B81-2D00-41CB-80FA-2A52505A5A59}" type="slidenum">
              <a:rPr lang="es-HN" smtClean="0"/>
              <a:t>‹Nº›</a:t>
            </a:fld>
            <a:endParaRPr lang="es-HN"/>
          </a:p>
        </p:txBody>
      </p:sp>
    </p:spTree>
    <p:extLst>
      <p:ext uri="{BB962C8B-B14F-4D97-AF65-F5344CB8AC3E}">
        <p14:creationId xmlns:p14="http://schemas.microsoft.com/office/powerpoint/2010/main" val="1393780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5709E9D8-3577-48E9-80B9-701C5CD0F86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HN"/>
          </a:p>
        </p:txBody>
      </p:sp>
      <p:sp>
        <p:nvSpPr>
          <p:cNvPr id="3" name="Marcador de texto vertical 2">
            <a:extLst>
              <a:ext uri="{FF2B5EF4-FFF2-40B4-BE49-F238E27FC236}">
                <a16:creationId xmlns="" xmlns:a16="http://schemas.microsoft.com/office/drawing/2014/main" id="{82E52CC0-40CA-4CF7-AA18-7FE39EE71C35}"/>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a:extLst>
              <a:ext uri="{FF2B5EF4-FFF2-40B4-BE49-F238E27FC236}">
                <a16:creationId xmlns="" xmlns:a16="http://schemas.microsoft.com/office/drawing/2014/main" id="{ED792A90-E9B4-4C22-A1B7-0500305F5A8D}"/>
              </a:ext>
            </a:extLst>
          </p:cNvPr>
          <p:cNvSpPr>
            <a:spLocks noGrp="1"/>
          </p:cNvSpPr>
          <p:nvPr>
            <p:ph type="dt" sz="half" idx="10"/>
          </p:nvPr>
        </p:nvSpPr>
        <p:spPr>
          <a:xfrm>
            <a:off x="838200" y="6356350"/>
            <a:ext cx="2743200" cy="365125"/>
          </a:xfrm>
          <a:prstGeom prst="rect">
            <a:avLst/>
          </a:prstGeom>
        </p:spPr>
        <p:txBody>
          <a:bodyPr/>
          <a:lstStyle/>
          <a:p>
            <a:fld id="{1D99F1D0-18C0-41CB-B4E6-C6B5D6D44D02}" type="datetimeFigureOut">
              <a:rPr lang="es-HN" smtClean="0"/>
              <a:t>27/03/2019</a:t>
            </a:fld>
            <a:endParaRPr lang="es-HN"/>
          </a:p>
        </p:txBody>
      </p:sp>
      <p:sp>
        <p:nvSpPr>
          <p:cNvPr id="5" name="Marcador de pie de página 4">
            <a:extLst>
              <a:ext uri="{FF2B5EF4-FFF2-40B4-BE49-F238E27FC236}">
                <a16:creationId xmlns="" xmlns:a16="http://schemas.microsoft.com/office/drawing/2014/main" id="{BFC9F01D-3751-431A-9C58-F7CD3AC010A1}"/>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6" name="Marcador de número de diapositiva 5">
            <a:extLst>
              <a:ext uri="{FF2B5EF4-FFF2-40B4-BE49-F238E27FC236}">
                <a16:creationId xmlns="" xmlns:a16="http://schemas.microsoft.com/office/drawing/2014/main" id="{B748019E-8D92-41E5-9D0A-C980284A6C5C}"/>
              </a:ext>
            </a:extLst>
          </p:cNvPr>
          <p:cNvSpPr>
            <a:spLocks noGrp="1"/>
          </p:cNvSpPr>
          <p:nvPr>
            <p:ph type="sldNum" sz="quarter" idx="12"/>
          </p:nvPr>
        </p:nvSpPr>
        <p:spPr>
          <a:xfrm>
            <a:off x="8610600" y="6356350"/>
            <a:ext cx="2743200" cy="365125"/>
          </a:xfrm>
          <a:prstGeom prst="rect">
            <a:avLst/>
          </a:prstGeom>
        </p:spPr>
        <p:txBody>
          <a:bodyPr/>
          <a:lstStyle/>
          <a:p>
            <a:fld id="{111E9B81-2D00-41CB-80FA-2A52505A5A59}" type="slidenum">
              <a:rPr lang="es-HN" smtClean="0"/>
              <a:t>‹Nº›</a:t>
            </a:fld>
            <a:endParaRPr lang="es-HN"/>
          </a:p>
        </p:txBody>
      </p:sp>
    </p:spTree>
    <p:extLst>
      <p:ext uri="{BB962C8B-B14F-4D97-AF65-F5344CB8AC3E}">
        <p14:creationId xmlns:p14="http://schemas.microsoft.com/office/powerpoint/2010/main" val="4022318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7FDEBF4-9C7E-4F81-9D67-B80150CB2143}"/>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contenido 2">
            <a:extLst>
              <a:ext uri="{FF2B5EF4-FFF2-40B4-BE49-F238E27FC236}">
                <a16:creationId xmlns="" xmlns:a16="http://schemas.microsoft.com/office/drawing/2014/main" id="{26633823-ED31-4169-B3C2-224A4BC5CF02}"/>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contenido 3">
            <a:extLst>
              <a:ext uri="{FF2B5EF4-FFF2-40B4-BE49-F238E27FC236}">
                <a16:creationId xmlns="" xmlns:a16="http://schemas.microsoft.com/office/drawing/2014/main" id="{DB7CD3E2-BA3E-47C8-ABA1-8F496B89617B}"/>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fecha 4">
            <a:extLst>
              <a:ext uri="{FF2B5EF4-FFF2-40B4-BE49-F238E27FC236}">
                <a16:creationId xmlns="" xmlns:a16="http://schemas.microsoft.com/office/drawing/2014/main" id="{7AAED780-DCB7-432E-9118-ADBB4F43A3F1}"/>
              </a:ext>
            </a:extLst>
          </p:cNvPr>
          <p:cNvSpPr>
            <a:spLocks noGrp="1"/>
          </p:cNvSpPr>
          <p:nvPr>
            <p:ph type="dt" sz="half" idx="10"/>
          </p:nvPr>
        </p:nvSpPr>
        <p:spPr>
          <a:xfrm>
            <a:off x="838200" y="6356350"/>
            <a:ext cx="2743200" cy="365125"/>
          </a:xfrm>
          <a:prstGeom prst="rect">
            <a:avLst/>
          </a:prstGeom>
        </p:spPr>
        <p:txBody>
          <a:bodyPr/>
          <a:lstStyle/>
          <a:p>
            <a:fld id="{6C9568AD-36A5-40F8-AF3D-4DA518FBFF2E}" type="datetimeFigureOut">
              <a:rPr lang="es-HN" smtClean="0"/>
              <a:t>27/03/2019</a:t>
            </a:fld>
            <a:endParaRPr lang="es-HN"/>
          </a:p>
        </p:txBody>
      </p:sp>
      <p:sp>
        <p:nvSpPr>
          <p:cNvPr id="6" name="Marcador de pie de página 5">
            <a:extLst>
              <a:ext uri="{FF2B5EF4-FFF2-40B4-BE49-F238E27FC236}">
                <a16:creationId xmlns="" xmlns:a16="http://schemas.microsoft.com/office/drawing/2014/main" id="{6545DEF9-D6D2-4A8B-849C-AF0300395630}"/>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7" name="Marcador de número de diapositiva 6">
            <a:extLst>
              <a:ext uri="{FF2B5EF4-FFF2-40B4-BE49-F238E27FC236}">
                <a16:creationId xmlns="" xmlns:a16="http://schemas.microsoft.com/office/drawing/2014/main" id="{244C1405-940D-42EC-96DE-0A8E0A1C4EC9}"/>
              </a:ext>
            </a:extLst>
          </p:cNvPr>
          <p:cNvSpPr>
            <a:spLocks noGrp="1"/>
          </p:cNvSpPr>
          <p:nvPr>
            <p:ph type="sldNum" sz="quarter" idx="12"/>
          </p:nvPr>
        </p:nvSpPr>
        <p:spPr>
          <a:xfrm>
            <a:off x="8610600" y="6356350"/>
            <a:ext cx="2743200" cy="365125"/>
          </a:xfrm>
          <a:prstGeom prst="rect">
            <a:avLst/>
          </a:prstGeom>
        </p:spPr>
        <p:txBody>
          <a:bodyPr/>
          <a:lstStyle/>
          <a:p>
            <a:fld id="{11B50853-DA50-4384-8EB9-5BE72058532D}" type="slidenum">
              <a:rPr lang="es-HN" smtClean="0"/>
              <a:t>‹Nº›</a:t>
            </a:fld>
            <a:endParaRPr lang="es-HN"/>
          </a:p>
        </p:txBody>
      </p:sp>
    </p:spTree>
    <p:extLst>
      <p:ext uri="{BB962C8B-B14F-4D97-AF65-F5344CB8AC3E}">
        <p14:creationId xmlns:p14="http://schemas.microsoft.com/office/powerpoint/2010/main" val="318014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33C255D-9999-4D24-91BC-EF05D006E0C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HN"/>
          </a:p>
        </p:txBody>
      </p:sp>
      <p:sp>
        <p:nvSpPr>
          <p:cNvPr id="3" name="Marcador de texto 2">
            <a:extLst>
              <a:ext uri="{FF2B5EF4-FFF2-40B4-BE49-F238E27FC236}">
                <a16:creationId xmlns="" xmlns:a16="http://schemas.microsoft.com/office/drawing/2014/main" id="{A714E072-2C87-42CE-94C4-0A9DBF8B39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 xmlns:a16="http://schemas.microsoft.com/office/drawing/2014/main" id="{B6FF0B13-5F9D-41A4-BC40-F2A4C4DB15AD}"/>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texto 4">
            <a:extLst>
              <a:ext uri="{FF2B5EF4-FFF2-40B4-BE49-F238E27FC236}">
                <a16:creationId xmlns="" xmlns:a16="http://schemas.microsoft.com/office/drawing/2014/main" id="{1F89C9F4-5A92-4E0D-B100-CDE18E34D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 xmlns:a16="http://schemas.microsoft.com/office/drawing/2014/main" id="{DAB615E9-4319-4B1D-88C6-CBCFDC17E183}"/>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7" name="Marcador de fecha 6">
            <a:extLst>
              <a:ext uri="{FF2B5EF4-FFF2-40B4-BE49-F238E27FC236}">
                <a16:creationId xmlns="" xmlns:a16="http://schemas.microsoft.com/office/drawing/2014/main" id="{303F35D7-9900-48A0-B2B7-48418AD049A9}"/>
              </a:ext>
            </a:extLst>
          </p:cNvPr>
          <p:cNvSpPr>
            <a:spLocks noGrp="1"/>
          </p:cNvSpPr>
          <p:nvPr>
            <p:ph type="dt" sz="half" idx="10"/>
          </p:nvPr>
        </p:nvSpPr>
        <p:spPr>
          <a:xfrm>
            <a:off x="838200" y="6356350"/>
            <a:ext cx="2743200" cy="365125"/>
          </a:xfrm>
          <a:prstGeom prst="rect">
            <a:avLst/>
          </a:prstGeom>
        </p:spPr>
        <p:txBody>
          <a:bodyPr/>
          <a:lstStyle/>
          <a:p>
            <a:fld id="{6C9568AD-36A5-40F8-AF3D-4DA518FBFF2E}" type="datetimeFigureOut">
              <a:rPr lang="es-HN" smtClean="0"/>
              <a:t>27/03/2019</a:t>
            </a:fld>
            <a:endParaRPr lang="es-HN"/>
          </a:p>
        </p:txBody>
      </p:sp>
      <p:sp>
        <p:nvSpPr>
          <p:cNvPr id="8" name="Marcador de pie de página 7">
            <a:extLst>
              <a:ext uri="{FF2B5EF4-FFF2-40B4-BE49-F238E27FC236}">
                <a16:creationId xmlns="" xmlns:a16="http://schemas.microsoft.com/office/drawing/2014/main" id="{9BC6C758-8667-4F3F-A1D0-3253303C9CF0}"/>
              </a:ext>
            </a:extLst>
          </p:cNvPr>
          <p:cNvSpPr>
            <a:spLocks noGrp="1"/>
          </p:cNvSpPr>
          <p:nvPr>
            <p:ph type="ftr" sz="quarter" idx="11"/>
          </p:nvPr>
        </p:nvSpPr>
        <p:spPr>
          <a:xfrm>
            <a:off x="4038600" y="6356350"/>
            <a:ext cx="4114800" cy="365125"/>
          </a:xfrm>
          <a:prstGeom prst="rect">
            <a:avLst/>
          </a:prstGeom>
        </p:spPr>
        <p:txBody>
          <a:bodyPr/>
          <a:lstStyle/>
          <a:p>
            <a:endParaRPr lang="es-HN"/>
          </a:p>
        </p:txBody>
      </p:sp>
      <p:sp>
        <p:nvSpPr>
          <p:cNvPr id="9" name="Marcador de número de diapositiva 8">
            <a:extLst>
              <a:ext uri="{FF2B5EF4-FFF2-40B4-BE49-F238E27FC236}">
                <a16:creationId xmlns="" xmlns:a16="http://schemas.microsoft.com/office/drawing/2014/main" id="{363514F8-CA46-4E78-A281-F48F1C5617CB}"/>
              </a:ext>
            </a:extLst>
          </p:cNvPr>
          <p:cNvSpPr>
            <a:spLocks noGrp="1"/>
          </p:cNvSpPr>
          <p:nvPr>
            <p:ph type="sldNum" sz="quarter" idx="12"/>
          </p:nvPr>
        </p:nvSpPr>
        <p:spPr>
          <a:xfrm>
            <a:off x="8610600" y="6356350"/>
            <a:ext cx="2743200" cy="365125"/>
          </a:xfrm>
          <a:prstGeom prst="rect">
            <a:avLst/>
          </a:prstGeom>
        </p:spPr>
        <p:txBody>
          <a:bodyPr/>
          <a:lstStyle/>
          <a:p>
            <a:fld id="{11B50853-DA50-4384-8EB9-5BE72058532D}" type="slidenum">
              <a:rPr lang="es-HN" smtClean="0"/>
              <a:t>‹Nº›</a:t>
            </a:fld>
            <a:endParaRPr lang="es-HN"/>
          </a:p>
        </p:txBody>
      </p:sp>
    </p:spTree>
    <p:extLst>
      <p:ext uri="{BB962C8B-B14F-4D97-AF65-F5344CB8AC3E}">
        <p14:creationId xmlns:p14="http://schemas.microsoft.com/office/powerpoint/2010/main" val="140750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1252A50-DA23-4F14-8C3A-A44862387C64}"/>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fecha 2">
            <a:extLst>
              <a:ext uri="{FF2B5EF4-FFF2-40B4-BE49-F238E27FC236}">
                <a16:creationId xmlns="" xmlns:a16="http://schemas.microsoft.com/office/drawing/2014/main" id="{E00B9875-786D-4BC0-8A9E-33E1BB141364}"/>
              </a:ext>
            </a:extLst>
          </p:cNvPr>
          <p:cNvSpPr>
            <a:spLocks noGrp="1"/>
          </p:cNvSpPr>
          <p:nvPr>
            <p:ph type="dt" sz="half" idx="10"/>
          </p:nvPr>
        </p:nvSpPr>
        <p:spPr>
          <a:xfrm>
            <a:off x="838200" y="6356350"/>
            <a:ext cx="2743200" cy="365125"/>
          </a:xfrm>
          <a:prstGeom prst="rect">
            <a:avLst/>
          </a:prstGeom>
        </p:spPr>
        <p:txBody>
          <a:bodyPr/>
          <a:lstStyle/>
          <a:p>
            <a:fld id="{B61BEF0D-F0BB-DE4B-95CE-6DB70DBA9567}" type="datetimeFigureOut">
              <a:rPr lang="en-US" smtClean="0"/>
              <a:pPr/>
              <a:t>3/27/2019</a:t>
            </a:fld>
            <a:endParaRPr lang="en-US" dirty="0"/>
          </a:p>
        </p:txBody>
      </p:sp>
      <p:sp>
        <p:nvSpPr>
          <p:cNvPr id="4" name="Marcador de pie de página 3">
            <a:extLst>
              <a:ext uri="{FF2B5EF4-FFF2-40B4-BE49-F238E27FC236}">
                <a16:creationId xmlns="" xmlns:a16="http://schemas.microsoft.com/office/drawing/2014/main" id="{AAB29D6E-D548-40E7-9446-2A01E792D5C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Marcador de número de diapositiva 4">
            <a:extLst>
              <a:ext uri="{FF2B5EF4-FFF2-40B4-BE49-F238E27FC236}">
                <a16:creationId xmlns="" xmlns:a16="http://schemas.microsoft.com/office/drawing/2014/main" id="{24723B9E-163C-4355-81E7-774D939E37C8}"/>
              </a:ext>
            </a:extLst>
          </p:cNvPr>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88416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B3C72759-7875-4551-BD38-7E55668A2791}"/>
              </a:ext>
            </a:extLst>
          </p:cNvPr>
          <p:cNvSpPr>
            <a:spLocks noGrp="1"/>
          </p:cNvSpPr>
          <p:nvPr>
            <p:ph type="dt" sz="half" idx="10"/>
          </p:nvPr>
        </p:nvSpPr>
        <p:spPr>
          <a:xfrm>
            <a:off x="838200" y="6356350"/>
            <a:ext cx="2743200" cy="365125"/>
          </a:xfrm>
          <a:prstGeom prst="rect">
            <a:avLst/>
          </a:prstGeom>
        </p:spPr>
        <p:txBody>
          <a:bodyPr/>
          <a:lstStyle/>
          <a:p>
            <a:fld id="{B61BEF0D-F0BB-DE4B-95CE-6DB70DBA9567}" type="datetimeFigureOut">
              <a:rPr lang="en-US" smtClean="0"/>
              <a:pPr/>
              <a:t>3/27/2019</a:t>
            </a:fld>
            <a:endParaRPr lang="en-US" dirty="0"/>
          </a:p>
        </p:txBody>
      </p:sp>
      <p:sp>
        <p:nvSpPr>
          <p:cNvPr id="3" name="Marcador de pie de página 2">
            <a:extLst>
              <a:ext uri="{FF2B5EF4-FFF2-40B4-BE49-F238E27FC236}">
                <a16:creationId xmlns="" xmlns:a16="http://schemas.microsoft.com/office/drawing/2014/main" id="{8C2263CD-FA0A-4DC2-A9A2-7ECB23713E5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Marcador de número de diapositiva 3">
            <a:extLst>
              <a:ext uri="{FF2B5EF4-FFF2-40B4-BE49-F238E27FC236}">
                <a16:creationId xmlns="" xmlns:a16="http://schemas.microsoft.com/office/drawing/2014/main" id="{4958DF13-44CE-4FF9-A751-10D184F9F87E}"/>
              </a:ext>
            </a:extLst>
          </p:cNvPr>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21189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505F4B-6337-48B6-A11D-910FAACDC0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contenido 2">
            <a:extLst>
              <a:ext uri="{FF2B5EF4-FFF2-40B4-BE49-F238E27FC236}">
                <a16:creationId xmlns="" xmlns:a16="http://schemas.microsoft.com/office/drawing/2014/main" id="{FA8ACEDC-E10C-4450-BE1D-B025F86993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texto 3">
            <a:extLst>
              <a:ext uri="{FF2B5EF4-FFF2-40B4-BE49-F238E27FC236}">
                <a16:creationId xmlns="" xmlns:a16="http://schemas.microsoft.com/office/drawing/2014/main" id="{F63FBF8B-6719-4881-946C-09516377C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072DCA63-06C4-43C5-9CAF-81FAA2AADF35}"/>
              </a:ext>
            </a:extLst>
          </p:cNvPr>
          <p:cNvSpPr>
            <a:spLocks noGrp="1"/>
          </p:cNvSpPr>
          <p:nvPr>
            <p:ph type="dt" sz="half" idx="10"/>
          </p:nvPr>
        </p:nvSpPr>
        <p:spPr>
          <a:xfrm>
            <a:off x="838200" y="6356350"/>
            <a:ext cx="2743200" cy="365125"/>
          </a:xfrm>
          <a:prstGeom prst="rect">
            <a:avLst/>
          </a:prstGeom>
        </p:spPr>
        <p:txBody>
          <a:bodyPr/>
          <a:lstStyle/>
          <a:p>
            <a:fld id="{B61BEF0D-F0BB-DE4B-95CE-6DB70DBA9567}" type="datetimeFigureOut">
              <a:rPr lang="en-US" smtClean="0"/>
              <a:pPr/>
              <a:t>3/27/2019</a:t>
            </a:fld>
            <a:endParaRPr lang="en-US" dirty="0"/>
          </a:p>
        </p:txBody>
      </p:sp>
      <p:sp>
        <p:nvSpPr>
          <p:cNvPr id="6" name="Marcador de pie de página 5">
            <a:extLst>
              <a:ext uri="{FF2B5EF4-FFF2-40B4-BE49-F238E27FC236}">
                <a16:creationId xmlns="" xmlns:a16="http://schemas.microsoft.com/office/drawing/2014/main" id="{14CC3685-2B1E-451E-B19D-29F0239CEC0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Marcador de número de diapositiva 6">
            <a:extLst>
              <a:ext uri="{FF2B5EF4-FFF2-40B4-BE49-F238E27FC236}">
                <a16:creationId xmlns="" xmlns:a16="http://schemas.microsoft.com/office/drawing/2014/main" id="{14F9CB08-7192-4CA5-A0D0-023637ACBB30}"/>
              </a:ext>
            </a:extLst>
          </p:cNvPr>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6533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691F89E-38FF-4C21-AD30-A623DC30551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posición de imagen 2">
            <a:extLst>
              <a:ext uri="{FF2B5EF4-FFF2-40B4-BE49-F238E27FC236}">
                <a16:creationId xmlns="" xmlns:a16="http://schemas.microsoft.com/office/drawing/2014/main" id="{F4F176F2-47C0-4B73-AF22-162A073376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HN"/>
          </a:p>
        </p:txBody>
      </p:sp>
      <p:sp>
        <p:nvSpPr>
          <p:cNvPr id="4" name="Marcador de texto 3">
            <a:extLst>
              <a:ext uri="{FF2B5EF4-FFF2-40B4-BE49-F238E27FC236}">
                <a16:creationId xmlns="" xmlns:a16="http://schemas.microsoft.com/office/drawing/2014/main" id="{38E694BC-373F-42EA-80F6-5173F01C8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A67F30DB-DE0F-4399-AD79-9674F9ADF9F3}"/>
              </a:ext>
            </a:extLst>
          </p:cNvPr>
          <p:cNvSpPr>
            <a:spLocks noGrp="1"/>
          </p:cNvSpPr>
          <p:nvPr>
            <p:ph type="dt" sz="half" idx="10"/>
          </p:nvPr>
        </p:nvSpPr>
        <p:spPr>
          <a:xfrm>
            <a:off x="838200" y="6356350"/>
            <a:ext cx="2743200" cy="365125"/>
          </a:xfrm>
          <a:prstGeom prst="rect">
            <a:avLst/>
          </a:prstGeom>
        </p:spPr>
        <p:txBody>
          <a:bodyPr/>
          <a:lstStyle/>
          <a:p>
            <a:fld id="{B61BEF0D-F0BB-DE4B-95CE-6DB70DBA9567}" type="datetimeFigureOut">
              <a:rPr lang="en-US" smtClean="0"/>
              <a:pPr/>
              <a:t>3/27/2019</a:t>
            </a:fld>
            <a:endParaRPr lang="en-US" dirty="0"/>
          </a:p>
        </p:txBody>
      </p:sp>
      <p:sp>
        <p:nvSpPr>
          <p:cNvPr id="6" name="Marcador de pie de página 5">
            <a:extLst>
              <a:ext uri="{FF2B5EF4-FFF2-40B4-BE49-F238E27FC236}">
                <a16:creationId xmlns="" xmlns:a16="http://schemas.microsoft.com/office/drawing/2014/main" id="{EC634422-0522-41C4-AB71-BAE53BF4D8E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Marcador de número de diapositiva 6">
            <a:extLst>
              <a:ext uri="{FF2B5EF4-FFF2-40B4-BE49-F238E27FC236}">
                <a16:creationId xmlns="" xmlns:a16="http://schemas.microsoft.com/office/drawing/2014/main" id="{09DC78FC-155A-49CF-984E-00A32B71D101}"/>
              </a:ext>
            </a:extLst>
          </p:cNvPr>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6360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3000"/>
                <a:lumOff val="97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4FDDE49C-9977-44BA-A813-0C381DF47F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HN"/>
          </a:p>
        </p:txBody>
      </p:sp>
      <p:sp>
        <p:nvSpPr>
          <p:cNvPr id="3" name="Marcador de texto 2">
            <a:extLst>
              <a:ext uri="{FF2B5EF4-FFF2-40B4-BE49-F238E27FC236}">
                <a16:creationId xmlns="" xmlns:a16="http://schemas.microsoft.com/office/drawing/2014/main" id="{9764F3B2-C8DD-4508-B4A4-AD14AEA3E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a:extLst>
              <a:ext uri="{FF2B5EF4-FFF2-40B4-BE49-F238E27FC236}">
                <a16:creationId xmlns="" xmlns:a16="http://schemas.microsoft.com/office/drawing/2014/main" id="{86AE14D7-53E1-42E1-9D74-34F756FF94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3/27/2019</a:t>
            </a:fld>
            <a:endParaRPr lang="en-US" dirty="0"/>
          </a:p>
        </p:txBody>
      </p:sp>
      <p:sp>
        <p:nvSpPr>
          <p:cNvPr id="5" name="Marcador de pie de página 4">
            <a:extLst>
              <a:ext uri="{FF2B5EF4-FFF2-40B4-BE49-F238E27FC236}">
                <a16:creationId xmlns="" xmlns:a16="http://schemas.microsoft.com/office/drawing/2014/main" id="{459E93B9-1787-46AE-89FC-A493C5DB5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 xmlns:a16="http://schemas.microsoft.com/office/drawing/2014/main" id="{6BD4A77E-4D0E-4D38-8364-A420CF0CB5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7710033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79F542F2-7A5E-43A7-97E6-8F22D8354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HN"/>
          </a:p>
        </p:txBody>
      </p:sp>
      <p:sp>
        <p:nvSpPr>
          <p:cNvPr id="3" name="Marcador de texto 2">
            <a:extLst>
              <a:ext uri="{FF2B5EF4-FFF2-40B4-BE49-F238E27FC236}">
                <a16:creationId xmlns="" xmlns:a16="http://schemas.microsoft.com/office/drawing/2014/main" id="{0B1AAB68-1CE6-4695-A11F-FE13B0BCF3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pic>
        <p:nvPicPr>
          <p:cNvPr id="7" name="Imagen 6">
            <a:extLst>
              <a:ext uri="{FF2B5EF4-FFF2-40B4-BE49-F238E27FC236}">
                <a16:creationId xmlns="" xmlns:a16="http://schemas.microsoft.com/office/drawing/2014/main" id="{877A1C39-EF26-4F92-9017-FDFA8ECCEE4F}"/>
              </a:ext>
            </a:extLst>
          </p:cNvPr>
          <p:cNvPicPr>
            <a:picLocks noChangeAspect="1"/>
          </p:cNvPicPr>
          <p:nvPr userDrawn="1"/>
        </p:nvPicPr>
        <p:blipFill>
          <a:blip r:embed="rId13"/>
          <a:stretch>
            <a:fillRect/>
          </a:stretch>
        </p:blipFill>
        <p:spPr>
          <a:xfrm>
            <a:off x="0" y="0"/>
            <a:ext cx="12192000" cy="6857999"/>
          </a:xfrm>
          <a:prstGeom prst="rect">
            <a:avLst/>
          </a:prstGeom>
        </p:spPr>
      </p:pic>
      <p:pic>
        <p:nvPicPr>
          <p:cNvPr id="8" name="Imagen 7">
            <a:extLst>
              <a:ext uri="{FF2B5EF4-FFF2-40B4-BE49-F238E27FC236}">
                <a16:creationId xmlns="" xmlns:a16="http://schemas.microsoft.com/office/drawing/2014/main" id="{DF7774C5-8AB2-46ED-A151-6A93E08F638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02636" y="85292"/>
            <a:ext cx="1302327" cy="970484"/>
          </a:xfrm>
          <a:prstGeom prst="rect">
            <a:avLst/>
          </a:prstGeom>
        </p:spPr>
      </p:pic>
    </p:spTree>
    <p:extLst>
      <p:ext uri="{BB962C8B-B14F-4D97-AF65-F5344CB8AC3E}">
        <p14:creationId xmlns:p14="http://schemas.microsoft.com/office/powerpoint/2010/main" val="179154605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DFCAF44B-E7AB-443D-853E-2B85A383E2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HN"/>
          </a:p>
        </p:txBody>
      </p:sp>
      <p:sp>
        <p:nvSpPr>
          <p:cNvPr id="3" name="Marcador de texto 2">
            <a:extLst>
              <a:ext uri="{FF2B5EF4-FFF2-40B4-BE49-F238E27FC236}">
                <a16:creationId xmlns="" xmlns:a16="http://schemas.microsoft.com/office/drawing/2014/main" id="{58542C46-EBC0-4BD7-8889-F7ABCE1049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pic>
        <p:nvPicPr>
          <p:cNvPr id="8" name="Imagen 7">
            <a:extLst>
              <a:ext uri="{FF2B5EF4-FFF2-40B4-BE49-F238E27FC236}">
                <a16:creationId xmlns="" xmlns:a16="http://schemas.microsoft.com/office/drawing/2014/main" id="{EB11BB3F-D858-4FF9-9AB0-C33CB2E9E2E1}"/>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2828"/>
          <a:stretch/>
        </p:blipFill>
        <p:spPr>
          <a:xfrm>
            <a:off x="0" y="0"/>
            <a:ext cx="12192000" cy="6858000"/>
          </a:xfrm>
          <a:prstGeom prst="rect">
            <a:avLst/>
          </a:prstGeom>
        </p:spPr>
      </p:pic>
    </p:spTree>
    <p:extLst>
      <p:ext uri="{BB962C8B-B14F-4D97-AF65-F5344CB8AC3E}">
        <p14:creationId xmlns:p14="http://schemas.microsoft.com/office/powerpoint/2010/main" val="1171405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8.emf"/><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8C0E0"/>
            </a:gs>
            <a:gs pos="90000">
              <a:srgbClr val="00B0F0"/>
            </a:gs>
            <a:gs pos="48000">
              <a:schemeClr val="accent3">
                <a:lumMod val="45000"/>
                <a:lumOff val="55000"/>
              </a:schemeClr>
            </a:gs>
            <a:gs pos="13000">
              <a:srgbClr val="37B8E8"/>
            </a:gs>
            <a:gs pos="90000">
              <a:schemeClr val="accent3">
                <a:lumMod val="45000"/>
                <a:lumOff val="55000"/>
              </a:schemeClr>
            </a:gs>
            <a:gs pos="69000">
              <a:schemeClr val="accent3">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3B8C979-0104-452A-BB21-ED3677100E6E}"/>
              </a:ext>
            </a:extLst>
          </p:cNvPr>
          <p:cNvSpPr>
            <a:spLocks noGrp="1"/>
          </p:cNvSpPr>
          <p:nvPr>
            <p:ph type="ctrTitle"/>
          </p:nvPr>
        </p:nvSpPr>
        <p:spPr>
          <a:xfrm>
            <a:off x="2643939" y="1830021"/>
            <a:ext cx="7170057" cy="858838"/>
          </a:xfrm>
        </p:spPr>
        <p:txBody>
          <a:bodyPr>
            <a:noAutofit/>
          </a:bodyPr>
          <a:lstStyle/>
          <a:p>
            <a:r>
              <a:rPr lang="es-HN" sz="2000" b="1" dirty="0" smtClean="0">
                <a:solidFill>
                  <a:srgbClr val="0070C0"/>
                </a:solidFill>
                <a:latin typeface="Times New Roman" panose="02020603050405020304" pitchFamily="18" charset="0"/>
                <a:cs typeface="Times New Roman" panose="02020603050405020304" pitchFamily="18" charset="0"/>
              </a:rPr>
              <a:t/>
            </a:r>
            <a:br>
              <a:rPr lang="es-HN" sz="2000" b="1" dirty="0" smtClean="0">
                <a:solidFill>
                  <a:srgbClr val="0070C0"/>
                </a:solidFill>
                <a:latin typeface="Times New Roman" panose="02020603050405020304" pitchFamily="18" charset="0"/>
                <a:cs typeface="Times New Roman" panose="02020603050405020304" pitchFamily="18" charset="0"/>
              </a:rPr>
            </a:br>
            <a:r>
              <a:rPr lang="es-HN" sz="2000" b="1" dirty="0">
                <a:solidFill>
                  <a:srgbClr val="0070C0"/>
                </a:solidFill>
                <a:latin typeface="Times New Roman" panose="02020603050405020304" pitchFamily="18" charset="0"/>
                <a:cs typeface="Times New Roman" panose="02020603050405020304" pitchFamily="18" charset="0"/>
              </a:rPr>
              <a:t/>
            </a:r>
            <a:br>
              <a:rPr lang="es-HN" sz="2000" b="1" dirty="0">
                <a:solidFill>
                  <a:srgbClr val="0070C0"/>
                </a:solidFill>
                <a:latin typeface="Times New Roman" panose="02020603050405020304" pitchFamily="18" charset="0"/>
                <a:cs typeface="Times New Roman" panose="02020603050405020304" pitchFamily="18" charset="0"/>
              </a:rPr>
            </a:br>
            <a:r>
              <a:rPr lang="es-HN" sz="2000" b="1" dirty="0" smtClean="0">
                <a:solidFill>
                  <a:srgbClr val="0070C0"/>
                </a:solidFill>
                <a:latin typeface="Times New Roman" panose="02020603050405020304" pitchFamily="18" charset="0"/>
                <a:cs typeface="Times New Roman" panose="02020603050405020304" pitchFamily="18" charset="0"/>
              </a:rPr>
              <a:t/>
            </a:r>
            <a:br>
              <a:rPr lang="es-HN" sz="2000" b="1" dirty="0" smtClean="0">
                <a:solidFill>
                  <a:srgbClr val="0070C0"/>
                </a:solidFill>
                <a:latin typeface="Times New Roman" panose="02020603050405020304" pitchFamily="18" charset="0"/>
                <a:cs typeface="Times New Roman" panose="02020603050405020304" pitchFamily="18" charset="0"/>
              </a:rPr>
            </a:br>
            <a:r>
              <a:rPr lang="es-HN" sz="2000" b="1" dirty="0">
                <a:solidFill>
                  <a:srgbClr val="0070C0"/>
                </a:solidFill>
                <a:latin typeface="Times New Roman" panose="02020603050405020304" pitchFamily="18" charset="0"/>
                <a:cs typeface="Times New Roman" panose="02020603050405020304" pitchFamily="18" charset="0"/>
              </a:rPr>
              <a:t/>
            </a:r>
            <a:br>
              <a:rPr lang="es-HN" sz="2000" b="1" dirty="0">
                <a:solidFill>
                  <a:srgbClr val="0070C0"/>
                </a:solidFill>
                <a:latin typeface="Times New Roman" panose="02020603050405020304" pitchFamily="18" charset="0"/>
                <a:cs typeface="Times New Roman" panose="02020603050405020304" pitchFamily="18" charset="0"/>
              </a:rPr>
            </a:br>
            <a:r>
              <a:rPr lang="es-HN" sz="2000" b="1" dirty="0" smtClean="0">
                <a:solidFill>
                  <a:srgbClr val="0070C0"/>
                </a:solidFill>
                <a:latin typeface="Times New Roman" panose="02020603050405020304" pitchFamily="18" charset="0"/>
                <a:cs typeface="Times New Roman" panose="02020603050405020304" pitchFamily="18" charset="0"/>
              </a:rPr>
              <a:t/>
            </a:r>
            <a:br>
              <a:rPr lang="es-HN" sz="2000" b="1" dirty="0" smtClean="0">
                <a:solidFill>
                  <a:srgbClr val="0070C0"/>
                </a:solidFill>
                <a:latin typeface="Times New Roman" panose="02020603050405020304" pitchFamily="18" charset="0"/>
                <a:cs typeface="Times New Roman" panose="02020603050405020304" pitchFamily="18" charset="0"/>
              </a:rPr>
            </a:br>
            <a:r>
              <a:rPr lang="es-HN" sz="2400" b="1" dirty="0" smtClean="0">
                <a:solidFill>
                  <a:srgbClr val="0070C0"/>
                </a:solidFill>
                <a:latin typeface="Times New Roman" panose="02020603050405020304" pitchFamily="18" charset="0"/>
                <a:cs typeface="Times New Roman" panose="02020603050405020304" pitchFamily="18" charset="0"/>
              </a:rPr>
              <a:t>DIRECCION DEPARTAMENTAL DE EDUCACION DE LEMPIRA SUB DIRECCION CURRICULO Y EVALUACION               </a:t>
            </a:r>
            <a:r>
              <a:rPr lang="es-HN" sz="2000" b="1" dirty="0" smtClean="0">
                <a:solidFill>
                  <a:srgbClr val="0070C0"/>
                </a:solidFill>
                <a:latin typeface="Times New Roman" panose="02020603050405020304" pitchFamily="18" charset="0"/>
                <a:cs typeface="Times New Roman" panose="02020603050405020304" pitchFamily="18" charset="0"/>
              </a:rPr>
              <a:t/>
            </a:r>
            <a:br>
              <a:rPr lang="es-HN" sz="2000" b="1" dirty="0" smtClean="0">
                <a:solidFill>
                  <a:srgbClr val="0070C0"/>
                </a:solidFill>
                <a:latin typeface="Times New Roman" panose="02020603050405020304" pitchFamily="18" charset="0"/>
                <a:cs typeface="Times New Roman" panose="02020603050405020304" pitchFamily="18" charset="0"/>
              </a:rPr>
            </a:br>
            <a:r>
              <a:rPr lang="es-HN" sz="2000" b="1" dirty="0">
                <a:solidFill>
                  <a:srgbClr val="0070C0"/>
                </a:solidFill>
                <a:latin typeface="Times New Roman" panose="02020603050405020304" pitchFamily="18" charset="0"/>
                <a:cs typeface="Times New Roman" panose="02020603050405020304" pitchFamily="18" charset="0"/>
              </a:rPr>
              <a:t/>
            </a:r>
            <a:br>
              <a:rPr lang="es-HN" sz="2000" b="1" dirty="0">
                <a:solidFill>
                  <a:srgbClr val="0070C0"/>
                </a:solidFill>
                <a:latin typeface="Times New Roman" panose="02020603050405020304" pitchFamily="18" charset="0"/>
                <a:cs typeface="Times New Roman" panose="02020603050405020304" pitchFamily="18" charset="0"/>
              </a:rPr>
            </a:br>
            <a:r>
              <a:rPr lang="es-HN" sz="2000" b="1" dirty="0" smtClean="0">
                <a:solidFill>
                  <a:srgbClr val="0070C0"/>
                </a:solidFill>
                <a:latin typeface="Times New Roman" panose="02020603050405020304" pitchFamily="18" charset="0"/>
                <a:cs typeface="Times New Roman" panose="02020603050405020304" pitchFamily="18" charset="0"/>
              </a:rPr>
              <a:t/>
            </a:r>
            <a:br>
              <a:rPr lang="es-HN" sz="2000" b="1" dirty="0" smtClean="0">
                <a:solidFill>
                  <a:srgbClr val="0070C0"/>
                </a:solidFill>
                <a:latin typeface="Times New Roman" panose="02020603050405020304" pitchFamily="18" charset="0"/>
                <a:cs typeface="Times New Roman" panose="02020603050405020304" pitchFamily="18" charset="0"/>
              </a:rPr>
            </a:br>
            <a:r>
              <a:rPr lang="es-HN" sz="3600" b="1" dirty="0" smtClean="0">
                <a:solidFill>
                  <a:srgbClr val="0070C0"/>
                </a:solidFill>
                <a:latin typeface="Times New Roman" panose="02020603050405020304" pitchFamily="18" charset="0"/>
                <a:cs typeface="Times New Roman" panose="02020603050405020304" pitchFamily="18" charset="0"/>
              </a:rPr>
              <a:t>I RENDICION DE CUENTAS</a:t>
            </a:r>
            <a:endParaRPr lang="es-HN" sz="3600" b="1" dirty="0">
              <a:solidFill>
                <a:srgbClr val="0070C0"/>
              </a:solidFill>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 xmlns:a16="http://schemas.microsoft.com/office/drawing/2014/main" id="{B1BD3D61-CB8B-43D0-845A-75AB0BDBB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056" y="412732"/>
            <a:ext cx="2239883" cy="1353005"/>
          </a:xfrm>
          <a:prstGeom prst="rect">
            <a:avLst/>
          </a:prstGeom>
        </p:spPr>
      </p:pic>
      <p:sp>
        <p:nvSpPr>
          <p:cNvPr id="3" name="Subtítulo 2">
            <a:extLst>
              <a:ext uri="{FF2B5EF4-FFF2-40B4-BE49-F238E27FC236}">
                <a16:creationId xmlns="" xmlns:a16="http://schemas.microsoft.com/office/drawing/2014/main" id="{0A3D280F-B614-48A1-8B23-22AB7EF72D90}"/>
              </a:ext>
            </a:extLst>
          </p:cNvPr>
          <p:cNvSpPr>
            <a:spLocks noGrp="1"/>
          </p:cNvSpPr>
          <p:nvPr>
            <p:ph type="subTitle" idx="1"/>
          </p:nvPr>
        </p:nvSpPr>
        <p:spPr>
          <a:xfrm>
            <a:off x="1523998" y="3081225"/>
            <a:ext cx="9144000" cy="1303206"/>
          </a:xfrm>
        </p:spPr>
        <p:txBody>
          <a:bodyPr>
            <a:normAutofit/>
          </a:bodyPr>
          <a:lstStyle/>
          <a:p>
            <a:r>
              <a:rPr lang="es-HN" sz="3200" b="1" dirty="0" smtClean="0">
                <a:solidFill>
                  <a:srgbClr val="003366"/>
                </a:solidFill>
                <a:effectLst>
                  <a:outerShdw blurRad="38100" dist="38100" dir="2700000" algn="tl">
                    <a:srgbClr val="000000">
                      <a:alpha val="43137"/>
                    </a:srgbClr>
                  </a:outerShdw>
                </a:effectLst>
                <a:latin typeface="Cambria" panose="02040503050406030204" pitchFamily="18" charset="0"/>
              </a:rPr>
              <a:t>TODOS PODEMOS AVANZAR TPA-EV</a:t>
            </a:r>
            <a:endParaRPr lang="es-HN" sz="3200" b="1" dirty="0">
              <a:solidFill>
                <a:srgbClr val="003366"/>
              </a:solidFill>
              <a:effectLst>
                <a:outerShdw blurRad="38100" dist="38100" dir="2700000" algn="tl">
                  <a:srgbClr val="000000">
                    <a:alpha val="43137"/>
                  </a:srgbClr>
                </a:outerShdw>
              </a:effectLst>
              <a:latin typeface="Cambria" panose="02040503050406030204" pitchFamily="18" charset="0"/>
            </a:endParaRPr>
          </a:p>
          <a:p>
            <a:r>
              <a:rPr lang="es-HN" sz="3200" b="1" dirty="0" smtClean="0">
                <a:solidFill>
                  <a:srgbClr val="003366"/>
                </a:solidFill>
                <a:effectLst>
                  <a:outerShdw blurRad="38100" dist="38100" dir="2700000" algn="tl">
                    <a:srgbClr val="000000">
                      <a:alpha val="43137"/>
                    </a:srgbClr>
                  </a:outerShdw>
                </a:effectLst>
                <a:latin typeface="Cambria" panose="02040503050406030204" pitchFamily="18" charset="0"/>
              </a:rPr>
              <a:t>2018-2019</a:t>
            </a:r>
            <a:endParaRPr lang="es-HN" sz="3200" b="1" dirty="0">
              <a:solidFill>
                <a:srgbClr val="003366"/>
              </a:solidFill>
              <a:effectLst>
                <a:outerShdw blurRad="38100" dist="38100" dir="2700000" algn="tl">
                  <a:srgbClr val="000000">
                    <a:alpha val="43137"/>
                  </a:srgbClr>
                </a:outerShdw>
              </a:effectLst>
              <a:latin typeface="Cambria" panose="02040503050406030204" pitchFamily="18" charset="0"/>
            </a:endParaRPr>
          </a:p>
        </p:txBody>
      </p:sp>
      <p:pic>
        <p:nvPicPr>
          <p:cNvPr id="1027" name="Imagen 5" descr="http://www.iceditorial.com/themes/iceditorial/img/elEconomista/evaluac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335" y="4171907"/>
            <a:ext cx="3489325"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8048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800398202"/>
              </p:ext>
            </p:extLst>
          </p:nvPr>
        </p:nvGraphicFramePr>
        <p:xfrm>
          <a:off x="1700883" y="1780291"/>
          <a:ext cx="8628185" cy="3933309"/>
        </p:xfrm>
        <a:graphic>
          <a:graphicData uri="http://schemas.openxmlformats.org/drawingml/2006/table">
            <a:tbl>
              <a:tblPr firstRow="1" firstCol="1" bandRow="1">
                <a:tableStyleId>{5C22544A-7EE6-4342-B048-85BDC9FD1C3A}</a:tableStyleId>
              </a:tblPr>
              <a:tblGrid>
                <a:gridCol w="3528647"/>
                <a:gridCol w="1465386"/>
                <a:gridCol w="1383321"/>
                <a:gridCol w="2250831"/>
              </a:tblGrid>
              <a:tr h="457428">
                <a:tc rowSpan="2">
                  <a:txBody>
                    <a:bodyPr/>
                    <a:lstStyle/>
                    <a:p>
                      <a:pPr algn="ctr">
                        <a:lnSpc>
                          <a:spcPct val="107000"/>
                        </a:lnSpc>
                        <a:spcAft>
                          <a:spcPts val="0"/>
                        </a:spcAft>
                      </a:pPr>
                      <a:r>
                        <a:rPr lang="es-HN" sz="2400" dirty="0">
                          <a:effectLst/>
                        </a:rPr>
                        <a:t>GRADOS</a:t>
                      </a:r>
                      <a:endParaRPr lang="es-HN" sz="2400" dirty="0">
                        <a:effectLst/>
                        <a:latin typeface="Calibri"/>
                        <a:ea typeface="Calibri"/>
                        <a:cs typeface="Times New Roman"/>
                      </a:endParaRPr>
                    </a:p>
                  </a:txBody>
                  <a:tcPr marL="68580" marR="68580" marT="0" marB="0" anchor="ctr">
                    <a:solidFill>
                      <a:schemeClr val="accent2">
                        <a:lumMod val="60000"/>
                        <a:lumOff val="40000"/>
                      </a:schemeClr>
                    </a:solidFill>
                  </a:tcPr>
                </a:tc>
                <a:tc gridSpan="3">
                  <a:txBody>
                    <a:bodyPr/>
                    <a:lstStyle/>
                    <a:p>
                      <a:pPr algn="ctr">
                        <a:lnSpc>
                          <a:spcPct val="107000"/>
                        </a:lnSpc>
                        <a:spcAft>
                          <a:spcPts val="0"/>
                        </a:spcAft>
                      </a:pPr>
                      <a:r>
                        <a:rPr lang="es-HN" sz="2000" b="1" dirty="0" smtClean="0">
                          <a:effectLst/>
                        </a:rPr>
                        <a:t>MATRICULA </a:t>
                      </a:r>
                      <a:endParaRPr lang="es-HN" sz="2000" b="1" dirty="0">
                        <a:effectLst/>
                      </a:endParaRPr>
                    </a:p>
                    <a:p>
                      <a:pPr algn="l">
                        <a:lnSpc>
                          <a:spcPct val="107000"/>
                        </a:lnSpc>
                        <a:spcAft>
                          <a:spcPts val="0"/>
                        </a:spcAft>
                      </a:pPr>
                      <a:r>
                        <a:rPr lang="es-HN" sz="2000" b="1" dirty="0">
                          <a:effectLst/>
                        </a:rPr>
                        <a:t> </a:t>
                      </a:r>
                      <a:endParaRPr lang="es-HN" sz="2000" b="1" dirty="0">
                        <a:effectLst/>
                        <a:latin typeface="Calibri"/>
                        <a:ea typeface="Calibri"/>
                        <a:cs typeface="Times New Roman"/>
                      </a:endParaRPr>
                    </a:p>
                  </a:txBody>
                  <a:tcPr marL="68580" marR="68580" marT="0" marB="0" anchor="b">
                    <a:solidFill>
                      <a:schemeClr val="accent2">
                        <a:lumMod val="60000"/>
                        <a:lumOff val="40000"/>
                      </a:schemeClr>
                    </a:solidFill>
                  </a:tcPr>
                </a:tc>
                <a:tc hMerge="1">
                  <a:txBody>
                    <a:bodyPr/>
                    <a:lstStyle/>
                    <a:p>
                      <a:endParaRPr lang="es-HN"/>
                    </a:p>
                  </a:txBody>
                  <a:tcPr/>
                </a:tc>
                <a:tc hMerge="1">
                  <a:txBody>
                    <a:bodyPr/>
                    <a:lstStyle/>
                    <a:p>
                      <a:endParaRPr lang="es-HN"/>
                    </a:p>
                  </a:txBody>
                  <a:tcPr/>
                </a:tc>
              </a:tr>
              <a:tr h="251483">
                <a:tc vMerge="1">
                  <a:txBody>
                    <a:bodyPr/>
                    <a:lstStyle/>
                    <a:p>
                      <a:endParaRPr lang="es-HN"/>
                    </a:p>
                  </a:txBody>
                  <a:tcPr/>
                </a:tc>
                <a:tc>
                  <a:txBody>
                    <a:bodyPr/>
                    <a:lstStyle/>
                    <a:p>
                      <a:pPr algn="ctr">
                        <a:lnSpc>
                          <a:spcPct val="107000"/>
                        </a:lnSpc>
                        <a:spcAft>
                          <a:spcPts val="0"/>
                        </a:spcAft>
                      </a:pPr>
                      <a:r>
                        <a:rPr lang="es-HN" sz="2000" b="1" dirty="0">
                          <a:effectLst/>
                        </a:rPr>
                        <a:t>N</a:t>
                      </a:r>
                      <a:endParaRPr lang="es-HN" sz="2000" b="1" dirty="0">
                        <a:effectLst/>
                        <a:latin typeface="Calibri"/>
                        <a:ea typeface="Calibri"/>
                        <a:cs typeface="Times New Roman"/>
                      </a:endParaRPr>
                    </a:p>
                  </a:txBody>
                  <a:tcPr marL="68580" marR="68580" marT="0" marB="0">
                    <a:solidFill>
                      <a:schemeClr val="accent2">
                        <a:lumMod val="60000"/>
                        <a:lumOff val="40000"/>
                      </a:schemeClr>
                    </a:solidFill>
                  </a:tcPr>
                </a:tc>
                <a:tc>
                  <a:txBody>
                    <a:bodyPr/>
                    <a:lstStyle/>
                    <a:p>
                      <a:pPr algn="ctr">
                        <a:lnSpc>
                          <a:spcPct val="107000"/>
                        </a:lnSpc>
                        <a:spcAft>
                          <a:spcPts val="0"/>
                        </a:spcAft>
                      </a:pPr>
                      <a:r>
                        <a:rPr lang="es-HN" sz="2000" b="1" dirty="0">
                          <a:effectLst/>
                        </a:rPr>
                        <a:t>V</a:t>
                      </a:r>
                      <a:endParaRPr lang="es-HN" sz="2000" b="1" dirty="0">
                        <a:effectLst/>
                        <a:latin typeface="Calibri"/>
                        <a:ea typeface="Calibri"/>
                        <a:cs typeface="Times New Roman"/>
                      </a:endParaRPr>
                    </a:p>
                  </a:txBody>
                  <a:tcPr marL="68580" marR="68580" marT="0" marB="0">
                    <a:solidFill>
                      <a:schemeClr val="accent2">
                        <a:lumMod val="60000"/>
                        <a:lumOff val="40000"/>
                      </a:schemeClr>
                    </a:solidFill>
                  </a:tcPr>
                </a:tc>
                <a:tc>
                  <a:txBody>
                    <a:bodyPr/>
                    <a:lstStyle/>
                    <a:p>
                      <a:pPr algn="ctr">
                        <a:lnSpc>
                          <a:spcPct val="107000"/>
                        </a:lnSpc>
                        <a:spcAft>
                          <a:spcPts val="0"/>
                        </a:spcAft>
                      </a:pPr>
                      <a:r>
                        <a:rPr lang="es-HN" sz="2000" b="1" dirty="0">
                          <a:effectLst/>
                        </a:rPr>
                        <a:t>T</a:t>
                      </a:r>
                      <a:endParaRPr lang="es-HN" sz="2000" b="1" dirty="0">
                        <a:effectLst/>
                        <a:latin typeface="Calibri"/>
                        <a:ea typeface="Calibri"/>
                        <a:cs typeface="Times New Roman"/>
                      </a:endParaRPr>
                    </a:p>
                  </a:txBody>
                  <a:tcPr marL="68580" marR="68580" marT="0" marB="0">
                    <a:solidFill>
                      <a:schemeClr val="accent2">
                        <a:lumMod val="60000"/>
                        <a:lumOff val="40000"/>
                      </a:schemeClr>
                    </a:solidFill>
                  </a:tcPr>
                </a:tc>
              </a:tr>
              <a:tr h="413256">
                <a:tc>
                  <a:txBody>
                    <a:bodyPr/>
                    <a:lstStyle/>
                    <a:p>
                      <a:pPr algn="ctr">
                        <a:lnSpc>
                          <a:spcPct val="107000"/>
                        </a:lnSpc>
                        <a:spcAft>
                          <a:spcPts val="0"/>
                        </a:spcAft>
                      </a:pPr>
                      <a:r>
                        <a:rPr lang="es-HN" sz="2400" dirty="0">
                          <a:effectLst/>
                        </a:rPr>
                        <a:t>SEPTIMO</a:t>
                      </a:r>
                      <a:endParaRPr lang="es-HN" sz="2400" dirty="0">
                        <a:effectLst/>
                        <a:latin typeface="Calibri"/>
                        <a:ea typeface="Calibri"/>
                        <a:cs typeface="Times New Roman"/>
                      </a:endParaRPr>
                    </a:p>
                  </a:txBody>
                  <a:tcPr marL="68580" marR="68580" marT="0" marB="0">
                    <a:solidFill>
                      <a:schemeClr val="accent2">
                        <a:lumMod val="60000"/>
                        <a:lumOff val="40000"/>
                      </a:schemeClr>
                    </a:solidFill>
                  </a:tcPr>
                </a:tc>
                <a:tc>
                  <a:txBody>
                    <a:bodyPr/>
                    <a:lstStyle/>
                    <a:p>
                      <a:pPr algn="r">
                        <a:lnSpc>
                          <a:spcPct val="115000"/>
                        </a:lnSpc>
                        <a:spcAft>
                          <a:spcPts val="0"/>
                        </a:spcAft>
                      </a:pPr>
                      <a:r>
                        <a:rPr lang="es-HN" sz="2000" b="1" dirty="0">
                          <a:solidFill>
                            <a:srgbClr val="000000"/>
                          </a:solidFill>
                          <a:effectLst/>
                          <a:latin typeface="Calibri"/>
                          <a:ea typeface="Times New Roman"/>
                          <a:cs typeface="Calibri"/>
                        </a:rPr>
                        <a:t>31</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HN" sz="2000" b="1" dirty="0">
                          <a:solidFill>
                            <a:srgbClr val="000000"/>
                          </a:solidFill>
                          <a:effectLst/>
                          <a:latin typeface="Calibri"/>
                          <a:ea typeface="Times New Roman"/>
                          <a:cs typeface="Calibri"/>
                        </a:rPr>
                        <a:t>63</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HN" sz="2000" b="1">
                          <a:solidFill>
                            <a:srgbClr val="000000"/>
                          </a:solidFill>
                          <a:effectLst/>
                          <a:latin typeface="Calibri"/>
                          <a:ea typeface="Times New Roman"/>
                          <a:cs typeface="Calibri"/>
                        </a:rPr>
                        <a:t>94</a:t>
                      </a:r>
                      <a:endParaRPr lang="es-HN" sz="2000" b="1">
                        <a:effectLst/>
                        <a:latin typeface="Calibri"/>
                        <a:ea typeface="Calibri"/>
                        <a:cs typeface="Times New Roman"/>
                      </a:endParaRPr>
                    </a:p>
                  </a:txBody>
                  <a:tcPr marL="44450" marR="44450" marT="0" marB="0" anchor="b">
                    <a:solidFill>
                      <a:schemeClr val="accent2">
                        <a:lumMod val="60000"/>
                        <a:lumOff val="40000"/>
                      </a:schemeClr>
                    </a:solidFill>
                  </a:tcPr>
                </a:tc>
              </a:tr>
              <a:tr h="413256">
                <a:tc>
                  <a:txBody>
                    <a:bodyPr/>
                    <a:lstStyle/>
                    <a:p>
                      <a:pPr algn="ctr">
                        <a:lnSpc>
                          <a:spcPct val="107000"/>
                        </a:lnSpc>
                        <a:spcAft>
                          <a:spcPts val="0"/>
                        </a:spcAft>
                      </a:pPr>
                      <a:r>
                        <a:rPr lang="es-HN" sz="2400" dirty="0">
                          <a:effectLst/>
                        </a:rPr>
                        <a:t>OCTAVO</a:t>
                      </a:r>
                      <a:endParaRPr lang="es-HN" sz="2400" dirty="0">
                        <a:effectLst/>
                        <a:latin typeface="Calibri"/>
                        <a:ea typeface="Calibri"/>
                        <a:cs typeface="Times New Roman"/>
                      </a:endParaRPr>
                    </a:p>
                  </a:txBody>
                  <a:tcPr marL="68580" marR="68580" marT="0" marB="0">
                    <a:solidFill>
                      <a:schemeClr val="accent2">
                        <a:lumMod val="60000"/>
                        <a:lumOff val="40000"/>
                      </a:schemeClr>
                    </a:solidFill>
                  </a:tcPr>
                </a:tc>
                <a:tc>
                  <a:txBody>
                    <a:bodyPr/>
                    <a:lstStyle/>
                    <a:p>
                      <a:pPr algn="r">
                        <a:lnSpc>
                          <a:spcPct val="115000"/>
                        </a:lnSpc>
                        <a:spcAft>
                          <a:spcPts val="0"/>
                        </a:spcAft>
                      </a:pPr>
                      <a:r>
                        <a:rPr lang="es-HN" sz="2000" b="1" dirty="0">
                          <a:solidFill>
                            <a:srgbClr val="000000"/>
                          </a:solidFill>
                          <a:effectLst/>
                          <a:latin typeface="Calibri"/>
                          <a:ea typeface="Times New Roman"/>
                          <a:cs typeface="Calibri"/>
                        </a:rPr>
                        <a:t>33</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HN" sz="2000" b="1" dirty="0">
                          <a:solidFill>
                            <a:srgbClr val="000000"/>
                          </a:solidFill>
                          <a:effectLst/>
                          <a:latin typeface="Calibri"/>
                          <a:ea typeface="Times New Roman"/>
                          <a:cs typeface="Calibri"/>
                        </a:rPr>
                        <a:t>25</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HN" sz="2000" b="1">
                          <a:solidFill>
                            <a:srgbClr val="000000"/>
                          </a:solidFill>
                          <a:effectLst/>
                          <a:latin typeface="Calibri"/>
                          <a:ea typeface="Times New Roman"/>
                          <a:cs typeface="Calibri"/>
                        </a:rPr>
                        <a:t>58</a:t>
                      </a:r>
                      <a:endParaRPr lang="es-HN" sz="2000" b="1">
                        <a:effectLst/>
                        <a:latin typeface="Calibri"/>
                        <a:ea typeface="Calibri"/>
                        <a:cs typeface="Times New Roman"/>
                      </a:endParaRPr>
                    </a:p>
                  </a:txBody>
                  <a:tcPr marL="44450" marR="44450" marT="0" marB="0" anchor="b">
                    <a:solidFill>
                      <a:schemeClr val="accent2">
                        <a:lumMod val="60000"/>
                        <a:lumOff val="40000"/>
                      </a:schemeClr>
                    </a:solidFill>
                  </a:tcPr>
                </a:tc>
              </a:tr>
              <a:tr h="431469">
                <a:tc>
                  <a:txBody>
                    <a:bodyPr/>
                    <a:lstStyle/>
                    <a:p>
                      <a:pPr algn="ctr">
                        <a:lnSpc>
                          <a:spcPct val="107000"/>
                        </a:lnSpc>
                        <a:spcAft>
                          <a:spcPts val="0"/>
                        </a:spcAft>
                      </a:pPr>
                      <a:r>
                        <a:rPr lang="es-HN" sz="2400" dirty="0">
                          <a:effectLst/>
                        </a:rPr>
                        <a:t>NOVENO</a:t>
                      </a:r>
                      <a:endParaRPr lang="es-HN" sz="2400" dirty="0">
                        <a:effectLst/>
                        <a:latin typeface="Calibri"/>
                        <a:ea typeface="Calibri"/>
                        <a:cs typeface="Times New Roman"/>
                      </a:endParaRPr>
                    </a:p>
                  </a:txBody>
                  <a:tcPr marL="68580" marR="68580" marT="0" marB="0">
                    <a:solidFill>
                      <a:schemeClr val="accent2">
                        <a:lumMod val="60000"/>
                        <a:lumOff val="40000"/>
                      </a:schemeClr>
                    </a:solidFill>
                  </a:tcPr>
                </a:tc>
                <a:tc>
                  <a:txBody>
                    <a:bodyPr/>
                    <a:lstStyle/>
                    <a:p>
                      <a:pPr algn="r">
                        <a:lnSpc>
                          <a:spcPct val="115000"/>
                        </a:lnSpc>
                        <a:spcAft>
                          <a:spcPts val="0"/>
                        </a:spcAft>
                      </a:pPr>
                      <a:r>
                        <a:rPr lang="es-HN" sz="2000" b="1" dirty="0">
                          <a:solidFill>
                            <a:srgbClr val="000000"/>
                          </a:solidFill>
                          <a:effectLst/>
                          <a:latin typeface="Calibri"/>
                          <a:ea typeface="Times New Roman"/>
                          <a:cs typeface="Calibri"/>
                        </a:rPr>
                        <a:t>36</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HN" sz="2000" b="1">
                          <a:solidFill>
                            <a:srgbClr val="000000"/>
                          </a:solidFill>
                          <a:effectLst/>
                          <a:latin typeface="Calibri"/>
                          <a:ea typeface="Times New Roman"/>
                          <a:cs typeface="Calibri"/>
                        </a:rPr>
                        <a:t>83</a:t>
                      </a:r>
                      <a:endParaRPr lang="es-HN" sz="2000" b="1">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HN" sz="2000" b="1" dirty="0">
                          <a:solidFill>
                            <a:srgbClr val="000000"/>
                          </a:solidFill>
                          <a:effectLst/>
                          <a:latin typeface="Calibri"/>
                          <a:ea typeface="Times New Roman"/>
                          <a:cs typeface="Calibri"/>
                        </a:rPr>
                        <a:t>119</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r>
              <a:tr h="431469">
                <a:tc>
                  <a:txBody>
                    <a:bodyPr/>
                    <a:lstStyle/>
                    <a:p>
                      <a:pPr algn="ctr">
                        <a:lnSpc>
                          <a:spcPct val="107000"/>
                        </a:lnSpc>
                        <a:spcAft>
                          <a:spcPts val="0"/>
                        </a:spcAft>
                      </a:pPr>
                      <a:r>
                        <a:rPr lang="es-HN" sz="2400" dirty="0">
                          <a:effectLst/>
                        </a:rPr>
                        <a:t>DECIMO</a:t>
                      </a:r>
                      <a:endParaRPr lang="es-HN" sz="2400" dirty="0">
                        <a:effectLst/>
                        <a:latin typeface="Calibri"/>
                        <a:ea typeface="Calibri"/>
                        <a:cs typeface="Times New Roman"/>
                      </a:endParaRPr>
                    </a:p>
                  </a:txBody>
                  <a:tcPr marL="68580" marR="68580" marT="0" marB="0">
                    <a:solidFill>
                      <a:schemeClr val="accent2">
                        <a:lumMod val="60000"/>
                        <a:lumOff val="40000"/>
                      </a:schemeClr>
                    </a:solidFill>
                  </a:tcPr>
                </a:tc>
                <a:tc>
                  <a:txBody>
                    <a:bodyPr/>
                    <a:lstStyle/>
                    <a:p>
                      <a:pPr algn="r">
                        <a:lnSpc>
                          <a:spcPct val="115000"/>
                        </a:lnSpc>
                        <a:spcAft>
                          <a:spcPts val="0"/>
                        </a:spcAft>
                      </a:pPr>
                      <a:r>
                        <a:rPr lang="es-HN" sz="2000" b="1" dirty="0">
                          <a:solidFill>
                            <a:srgbClr val="000000"/>
                          </a:solidFill>
                          <a:effectLst/>
                          <a:latin typeface="Calibri"/>
                          <a:ea typeface="Times New Roman"/>
                          <a:cs typeface="Calibri"/>
                        </a:rPr>
                        <a:t>115</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HN" sz="2000" b="1" dirty="0">
                          <a:solidFill>
                            <a:srgbClr val="000000"/>
                          </a:solidFill>
                          <a:effectLst/>
                          <a:latin typeface="Calibri"/>
                          <a:ea typeface="Times New Roman"/>
                          <a:cs typeface="Calibri"/>
                        </a:rPr>
                        <a:t>67</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HN" sz="2000" b="1" dirty="0">
                          <a:solidFill>
                            <a:srgbClr val="000000"/>
                          </a:solidFill>
                          <a:effectLst/>
                          <a:latin typeface="Calibri"/>
                          <a:ea typeface="Times New Roman"/>
                          <a:cs typeface="Calibri"/>
                        </a:rPr>
                        <a:t>182</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r>
              <a:tr h="431469">
                <a:tc>
                  <a:txBody>
                    <a:bodyPr/>
                    <a:lstStyle/>
                    <a:p>
                      <a:pPr algn="ctr">
                        <a:lnSpc>
                          <a:spcPct val="107000"/>
                        </a:lnSpc>
                        <a:spcAft>
                          <a:spcPts val="0"/>
                        </a:spcAft>
                      </a:pPr>
                      <a:r>
                        <a:rPr lang="es-HN" sz="2400" dirty="0">
                          <a:effectLst/>
                        </a:rPr>
                        <a:t>UNDECIMO</a:t>
                      </a:r>
                      <a:endParaRPr lang="es-HN" sz="2400" dirty="0">
                        <a:effectLst/>
                        <a:latin typeface="Calibri"/>
                        <a:ea typeface="Calibri"/>
                        <a:cs typeface="Times New Roman"/>
                      </a:endParaRPr>
                    </a:p>
                  </a:txBody>
                  <a:tcPr marL="68580" marR="68580" marT="0" marB="0">
                    <a:solidFill>
                      <a:schemeClr val="accent2">
                        <a:lumMod val="60000"/>
                        <a:lumOff val="40000"/>
                      </a:schemeClr>
                    </a:solidFill>
                  </a:tcPr>
                </a:tc>
                <a:tc>
                  <a:txBody>
                    <a:bodyPr/>
                    <a:lstStyle/>
                    <a:p>
                      <a:pPr algn="r">
                        <a:lnSpc>
                          <a:spcPct val="115000"/>
                        </a:lnSpc>
                        <a:spcAft>
                          <a:spcPts val="0"/>
                        </a:spcAft>
                      </a:pPr>
                      <a:r>
                        <a:rPr lang="es-HN" sz="2000" b="1" dirty="0">
                          <a:solidFill>
                            <a:srgbClr val="000000"/>
                          </a:solidFill>
                          <a:effectLst/>
                          <a:latin typeface="Calibri"/>
                          <a:ea typeface="Times New Roman"/>
                          <a:cs typeface="Calibri"/>
                        </a:rPr>
                        <a:t>41</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HN" sz="2000" b="1" dirty="0">
                          <a:solidFill>
                            <a:srgbClr val="000000"/>
                          </a:solidFill>
                          <a:effectLst/>
                          <a:latin typeface="Calibri"/>
                          <a:ea typeface="Times New Roman"/>
                          <a:cs typeface="Calibri"/>
                        </a:rPr>
                        <a:t>39</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HN" sz="2000" b="1" dirty="0" smtClean="0">
                          <a:solidFill>
                            <a:srgbClr val="000000"/>
                          </a:solidFill>
                          <a:effectLst/>
                          <a:latin typeface="Calibri"/>
                          <a:ea typeface="Calibri"/>
                          <a:cs typeface="Calibri"/>
                        </a:rPr>
                        <a:t>80</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r>
              <a:tr h="431469">
                <a:tc>
                  <a:txBody>
                    <a:bodyPr/>
                    <a:lstStyle/>
                    <a:p>
                      <a:pPr algn="ctr">
                        <a:lnSpc>
                          <a:spcPct val="107000"/>
                        </a:lnSpc>
                        <a:spcAft>
                          <a:spcPts val="0"/>
                        </a:spcAft>
                      </a:pPr>
                      <a:r>
                        <a:rPr lang="es-HN" sz="2400" dirty="0">
                          <a:effectLst/>
                        </a:rPr>
                        <a:t>DUODECIMO</a:t>
                      </a:r>
                      <a:endParaRPr lang="es-HN" sz="2400" dirty="0">
                        <a:effectLst/>
                        <a:latin typeface="Calibri"/>
                        <a:ea typeface="Calibri"/>
                        <a:cs typeface="Times New Roman"/>
                      </a:endParaRPr>
                    </a:p>
                  </a:txBody>
                  <a:tcPr marL="68580" marR="68580" marT="0" marB="0">
                    <a:solidFill>
                      <a:schemeClr val="accent2">
                        <a:lumMod val="60000"/>
                        <a:lumOff val="40000"/>
                      </a:schemeClr>
                    </a:solidFill>
                  </a:tcPr>
                </a:tc>
                <a:tc>
                  <a:txBody>
                    <a:bodyPr/>
                    <a:lstStyle/>
                    <a:p>
                      <a:pPr algn="r">
                        <a:lnSpc>
                          <a:spcPct val="115000"/>
                        </a:lnSpc>
                        <a:spcAft>
                          <a:spcPts val="0"/>
                        </a:spcAft>
                      </a:pPr>
                      <a:r>
                        <a:rPr lang="es-HN" sz="2000" b="1" dirty="0">
                          <a:solidFill>
                            <a:srgbClr val="000000"/>
                          </a:solidFill>
                          <a:effectLst/>
                          <a:latin typeface="Calibri"/>
                          <a:ea typeface="Times New Roman"/>
                          <a:cs typeface="Calibri"/>
                        </a:rPr>
                        <a:t>0</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HN" sz="2000" b="1" dirty="0">
                          <a:solidFill>
                            <a:srgbClr val="000000"/>
                          </a:solidFill>
                          <a:effectLst/>
                          <a:latin typeface="Calibri"/>
                          <a:ea typeface="Times New Roman"/>
                          <a:cs typeface="Calibri"/>
                        </a:rPr>
                        <a:t>0</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HN" sz="2000" b="1" dirty="0">
                          <a:solidFill>
                            <a:srgbClr val="000000"/>
                          </a:solidFill>
                          <a:effectLst/>
                          <a:latin typeface="Calibri"/>
                          <a:ea typeface="Times New Roman"/>
                          <a:cs typeface="Calibri"/>
                        </a:rPr>
                        <a:t>0</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r>
              <a:tr h="431469">
                <a:tc>
                  <a:txBody>
                    <a:bodyPr/>
                    <a:lstStyle/>
                    <a:p>
                      <a:pPr algn="ctr">
                        <a:lnSpc>
                          <a:spcPct val="107000"/>
                        </a:lnSpc>
                        <a:spcAft>
                          <a:spcPts val="0"/>
                        </a:spcAft>
                      </a:pPr>
                      <a:r>
                        <a:rPr lang="es-HN" sz="2400" dirty="0">
                          <a:effectLst/>
                        </a:rPr>
                        <a:t>TOTAL</a:t>
                      </a:r>
                      <a:endParaRPr lang="es-HN" sz="2400" dirty="0">
                        <a:effectLst/>
                        <a:latin typeface="Calibri"/>
                        <a:ea typeface="Calibri"/>
                        <a:cs typeface="Times New Roman"/>
                      </a:endParaRPr>
                    </a:p>
                  </a:txBody>
                  <a:tcPr marL="68580" marR="68580" marT="0" marB="0">
                    <a:solidFill>
                      <a:schemeClr val="accent2">
                        <a:lumMod val="60000"/>
                        <a:lumOff val="40000"/>
                      </a:schemeClr>
                    </a:solidFill>
                  </a:tcPr>
                </a:tc>
                <a:tc>
                  <a:txBody>
                    <a:bodyPr/>
                    <a:lstStyle/>
                    <a:p>
                      <a:pPr algn="ctr">
                        <a:lnSpc>
                          <a:spcPct val="107000"/>
                        </a:lnSpc>
                        <a:spcAft>
                          <a:spcPts val="800"/>
                        </a:spcAft>
                      </a:pPr>
                      <a:r>
                        <a:rPr lang="es-HN" sz="2000" b="1" dirty="0" smtClean="0">
                          <a:effectLst/>
                        </a:rPr>
                        <a:t>             </a:t>
                      </a:r>
                      <a:r>
                        <a:rPr lang="es-HN" sz="2000" b="1" dirty="0">
                          <a:effectLst/>
                        </a:rPr>
                        <a:t> </a:t>
                      </a:r>
                      <a:r>
                        <a:rPr lang="es-HN" sz="2000" b="1" dirty="0" smtClean="0">
                          <a:effectLst/>
                        </a:rPr>
                        <a:t>  256</a:t>
                      </a:r>
                      <a:endParaRPr lang="es-HN" sz="2000" b="1" dirty="0">
                        <a:effectLst/>
                        <a:latin typeface="Calibri"/>
                        <a:ea typeface="Calibri"/>
                        <a:cs typeface="Times New Roman"/>
                      </a:endParaRPr>
                    </a:p>
                  </a:txBody>
                  <a:tcPr marL="68580" marR="68580" marT="0" marB="0" anchor="ctr">
                    <a:solidFill>
                      <a:schemeClr val="accent2">
                        <a:lumMod val="60000"/>
                        <a:lumOff val="40000"/>
                      </a:schemeClr>
                    </a:solidFill>
                  </a:tcPr>
                </a:tc>
                <a:tc>
                  <a:txBody>
                    <a:bodyPr/>
                    <a:lstStyle/>
                    <a:p>
                      <a:pPr algn="ctr">
                        <a:lnSpc>
                          <a:spcPct val="107000"/>
                        </a:lnSpc>
                        <a:spcAft>
                          <a:spcPts val="800"/>
                        </a:spcAft>
                      </a:pPr>
                      <a:r>
                        <a:rPr lang="es-HN" sz="2000" b="1" dirty="0">
                          <a:effectLst/>
                        </a:rPr>
                        <a:t> </a:t>
                      </a:r>
                      <a:r>
                        <a:rPr lang="es-HN" sz="2000" b="1" dirty="0" smtClean="0">
                          <a:effectLst/>
                        </a:rPr>
                        <a:t>             277</a:t>
                      </a:r>
                      <a:endParaRPr lang="es-HN" sz="2000" b="1" dirty="0">
                        <a:effectLst/>
                        <a:latin typeface="Calibri"/>
                        <a:ea typeface="Calibri"/>
                        <a:cs typeface="Times New Roman"/>
                      </a:endParaRPr>
                    </a:p>
                  </a:txBody>
                  <a:tcPr marL="68580" marR="68580" marT="0" marB="0" anchor="ctr">
                    <a:solidFill>
                      <a:schemeClr val="accent2">
                        <a:lumMod val="60000"/>
                        <a:lumOff val="40000"/>
                      </a:schemeClr>
                    </a:solidFill>
                  </a:tcPr>
                </a:tc>
                <a:tc>
                  <a:txBody>
                    <a:bodyPr/>
                    <a:lstStyle/>
                    <a:p>
                      <a:pPr algn="ctr">
                        <a:lnSpc>
                          <a:spcPct val="107000"/>
                        </a:lnSpc>
                        <a:spcAft>
                          <a:spcPts val="800"/>
                        </a:spcAft>
                      </a:pPr>
                      <a:r>
                        <a:rPr lang="es-HN" sz="2000" b="1" dirty="0" smtClean="0">
                          <a:effectLst/>
                        </a:rPr>
                        <a:t>                         </a:t>
                      </a:r>
                      <a:r>
                        <a:rPr lang="es-HN" sz="2000" b="1" dirty="0">
                          <a:effectLst/>
                        </a:rPr>
                        <a:t> </a:t>
                      </a:r>
                      <a:r>
                        <a:rPr lang="es-HN" sz="2000" b="1" dirty="0" smtClean="0">
                          <a:effectLst/>
                        </a:rPr>
                        <a:t>533</a:t>
                      </a:r>
                      <a:endParaRPr lang="es-HN" sz="2000" b="1" dirty="0">
                        <a:effectLst/>
                        <a:latin typeface="Calibri"/>
                        <a:ea typeface="Calibri"/>
                        <a:cs typeface="Times New Roman"/>
                      </a:endParaRPr>
                    </a:p>
                  </a:txBody>
                  <a:tcPr marL="68580" marR="68580" marT="0" marB="0" anchor="ctr">
                    <a:solidFill>
                      <a:schemeClr val="accent2">
                        <a:lumMod val="60000"/>
                        <a:lumOff val="40000"/>
                      </a:schemeClr>
                    </a:solidFill>
                  </a:tcPr>
                </a:tc>
              </a:tr>
            </a:tbl>
          </a:graphicData>
        </a:graphic>
      </p:graphicFrame>
      <p:sp>
        <p:nvSpPr>
          <p:cNvPr id="3" name="2 Rectángulo"/>
          <p:cNvSpPr/>
          <p:nvPr/>
        </p:nvSpPr>
        <p:spPr>
          <a:xfrm>
            <a:off x="3741461" y="974099"/>
            <a:ext cx="4678653" cy="584775"/>
          </a:xfrm>
          <a:prstGeom prst="rect">
            <a:avLst/>
          </a:prstGeom>
        </p:spPr>
        <p:txBody>
          <a:bodyPr wrap="none">
            <a:spAutoFit/>
          </a:bodyPr>
          <a:lstStyle/>
          <a:p>
            <a:r>
              <a:rPr lang="es-ES_tradnl" b="1" dirty="0"/>
              <a:t> </a:t>
            </a:r>
            <a:r>
              <a:rPr lang="es-ES_tradnl" sz="3200" b="1" dirty="0" smtClean="0">
                <a:latin typeface="+mj-lt"/>
              </a:rPr>
              <a:t>MATRICULA 2018/2019</a:t>
            </a:r>
            <a:endParaRPr lang="es-HN" sz="3200" dirty="0">
              <a:latin typeface="+mj-lt"/>
            </a:endParaRPr>
          </a:p>
        </p:txBody>
      </p:sp>
    </p:spTree>
    <p:extLst>
      <p:ext uri="{BB962C8B-B14F-4D97-AF65-F5344CB8AC3E}">
        <p14:creationId xmlns:p14="http://schemas.microsoft.com/office/powerpoint/2010/main" val="17309510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2178900358"/>
              </p:ext>
            </p:extLst>
          </p:nvPr>
        </p:nvGraphicFramePr>
        <p:xfrm>
          <a:off x="1004448" y="1971604"/>
          <a:ext cx="9903875" cy="3890613"/>
        </p:xfrm>
        <a:graphic>
          <a:graphicData uri="http://schemas.openxmlformats.org/drawingml/2006/table">
            <a:tbl>
              <a:tblPr firstRow="1" firstCol="1" bandRow="1">
                <a:tableStyleId>{5C22544A-7EE6-4342-B048-85BDC9FD1C3A}</a:tableStyleId>
              </a:tblPr>
              <a:tblGrid>
                <a:gridCol w="1092367"/>
                <a:gridCol w="1150883"/>
                <a:gridCol w="1040524"/>
                <a:gridCol w="1008993"/>
                <a:gridCol w="1119352"/>
                <a:gridCol w="1103586"/>
                <a:gridCol w="1135117"/>
                <a:gridCol w="1087821"/>
                <a:gridCol w="1165232"/>
              </a:tblGrid>
              <a:tr h="740065">
                <a:tc gridSpan="3">
                  <a:txBody>
                    <a:bodyPr/>
                    <a:lstStyle/>
                    <a:p>
                      <a:pPr algn="ctr">
                        <a:lnSpc>
                          <a:spcPct val="115000"/>
                        </a:lnSpc>
                        <a:spcAft>
                          <a:spcPts val="0"/>
                        </a:spcAft>
                      </a:pPr>
                      <a:r>
                        <a:rPr lang="es-HN" sz="2800" dirty="0" smtClean="0">
                          <a:effectLst/>
                        </a:rPr>
                        <a:t>EVALUADOS</a:t>
                      </a:r>
                      <a:endParaRPr lang="es-HN" sz="2800" dirty="0">
                        <a:effectLst/>
                        <a:latin typeface="Calibri"/>
                        <a:ea typeface="Calibri"/>
                        <a:cs typeface="Times New Roman"/>
                      </a:endParaRPr>
                    </a:p>
                  </a:txBody>
                  <a:tcPr marL="44450" marR="44450" marT="0" marB="0" anchor="b">
                    <a:solidFill>
                      <a:schemeClr val="accent2">
                        <a:lumMod val="60000"/>
                        <a:lumOff val="40000"/>
                      </a:schemeClr>
                    </a:solidFill>
                  </a:tcPr>
                </a:tc>
                <a:tc hMerge="1">
                  <a:txBody>
                    <a:bodyPr/>
                    <a:lstStyle/>
                    <a:p>
                      <a:endParaRPr lang="es-HN"/>
                    </a:p>
                  </a:txBody>
                  <a:tcPr/>
                </a:tc>
                <a:tc hMerge="1">
                  <a:txBody>
                    <a:bodyPr/>
                    <a:lstStyle/>
                    <a:p>
                      <a:endParaRPr lang="es-HN"/>
                    </a:p>
                  </a:txBody>
                  <a:tcPr/>
                </a:tc>
                <a:tc gridSpan="3">
                  <a:txBody>
                    <a:bodyPr/>
                    <a:lstStyle/>
                    <a:p>
                      <a:pPr algn="ctr">
                        <a:lnSpc>
                          <a:spcPct val="115000"/>
                        </a:lnSpc>
                        <a:spcAft>
                          <a:spcPts val="0"/>
                        </a:spcAft>
                      </a:pPr>
                      <a:r>
                        <a:rPr lang="es-HN" sz="3200" dirty="0" smtClean="0">
                          <a:effectLst/>
                        </a:rPr>
                        <a:t>APROBADOS</a:t>
                      </a:r>
                      <a:endParaRPr lang="es-HN" sz="3200" dirty="0">
                        <a:effectLst/>
                        <a:latin typeface="Calibri"/>
                        <a:ea typeface="Calibri"/>
                        <a:cs typeface="Times New Roman"/>
                      </a:endParaRPr>
                    </a:p>
                  </a:txBody>
                  <a:tcPr marL="44450" marR="44450" marT="0" marB="0" anchor="b">
                    <a:solidFill>
                      <a:schemeClr val="accent2">
                        <a:lumMod val="60000"/>
                        <a:lumOff val="40000"/>
                      </a:schemeClr>
                    </a:solidFill>
                  </a:tcPr>
                </a:tc>
                <a:tc hMerge="1">
                  <a:txBody>
                    <a:bodyPr/>
                    <a:lstStyle/>
                    <a:p>
                      <a:endParaRPr lang="es-HN"/>
                    </a:p>
                  </a:txBody>
                  <a:tcPr/>
                </a:tc>
                <a:tc hMerge="1">
                  <a:txBody>
                    <a:bodyPr/>
                    <a:lstStyle/>
                    <a:p>
                      <a:endParaRPr lang="es-HN"/>
                    </a:p>
                  </a:txBody>
                  <a:tcPr/>
                </a:tc>
                <a:tc gridSpan="3">
                  <a:txBody>
                    <a:bodyPr/>
                    <a:lstStyle/>
                    <a:p>
                      <a:pPr algn="ctr">
                        <a:lnSpc>
                          <a:spcPct val="115000"/>
                        </a:lnSpc>
                        <a:spcAft>
                          <a:spcPts val="0"/>
                        </a:spcAft>
                      </a:pPr>
                      <a:r>
                        <a:rPr lang="es-HN" sz="2800" dirty="0" smtClean="0">
                          <a:effectLst/>
                        </a:rPr>
                        <a:t>REPROBADOS</a:t>
                      </a:r>
                      <a:endParaRPr lang="es-HN" sz="2800" dirty="0">
                        <a:effectLst/>
                        <a:latin typeface="Calibri"/>
                        <a:ea typeface="Calibri"/>
                        <a:cs typeface="Times New Roman"/>
                      </a:endParaRPr>
                    </a:p>
                  </a:txBody>
                  <a:tcPr marL="44450" marR="44450" marT="0" marB="0" anchor="b">
                    <a:solidFill>
                      <a:schemeClr val="accent2">
                        <a:lumMod val="60000"/>
                        <a:lumOff val="40000"/>
                      </a:schemeClr>
                    </a:solidFill>
                  </a:tcPr>
                </a:tc>
                <a:tc hMerge="1">
                  <a:txBody>
                    <a:bodyPr/>
                    <a:lstStyle/>
                    <a:p>
                      <a:endParaRPr lang="es-HN"/>
                    </a:p>
                  </a:txBody>
                  <a:tcPr/>
                </a:tc>
                <a:tc hMerge="1">
                  <a:txBody>
                    <a:bodyPr/>
                    <a:lstStyle/>
                    <a:p>
                      <a:endParaRPr lang="es-HN"/>
                    </a:p>
                  </a:txBody>
                  <a:tcPr/>
                </a:tc>
              </a:tr>
              <a:tr h="647134">
                <a:tc>
                  <a:txBody>
                    <a:bodyPr/>
                    <a:lstStyle/>
                    <a:p>
                      <a:pPr algn="ctr">
                        <a:lnSpc>
                          <a:spcPct val="115000"/>
                        </a:lnSpc>
                        <a:spcAft>
                          <a:spcPts val="0"/>
                        </a:spcAft>
                      </a:pPr>
                      <a:r>
                        <a:rPr lang="es-HN" sz="2000" b="1" dirty="0" smtClean="0">
                          <a:solidFill>
                            <a:schemeClr val="tx1"/>
                          </a:solidFill>
                          <a:effectLst/>
                        </a:rPr>
                        <a:t>                  N</a:t>
                      </a:r>
                      <a:endParaRPr lang="es-HN" sz="2000" b="1" dirty="0">
                        <a:solidFill>
                          <a:schemeClr val="tx1"/>
                        </a:solidFill>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b="1" dirty="0">
                          <a:effectLst/>
                        </a:rPr>
                        <a:t>V</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b="1" dirty="0">
                          <a:effectLst/>
                        </a:rPr>
                        <a:t>T</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b="1" dirty="0">
                          <a:effectLst/>
                        </a:rPr>
                        <a:t>N</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b="1" dirty="0">
                          <a:effectLst/>
                        </a:rPr>
                        <a:t>V</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b="1" dirty="0">
                          <a:effectLst/>
                        </a:rPr>
                        <a:t>T</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b="1" dirty="0">
                          <a:effectLst/>
                        </a:rPr>
                        <a:t>N</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b="1" dirty="0">
                          <a:effectLst/>
                        </a:rPr>
                        <a:t>V</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b="1" dirty="0">
                          <a:effectLst/>
                        </a:rPr>
                        <a:t>T</a:t>
                      </a:r>
                      <a:endParaRPr lang="es-HN" sz="2000" b="1" dirty="0">
                        <a:effectLst/>
                        <a:latin typeface="Calibri"/>
                        <a:ea typeface="Calibri"/>
                        <a:cs typeface="Times New Roman"/>
                      </a:endParaRPr>
                    </a:p>
                  </a:txBody>
                  <a:tcPr marL="44450" marR="44450" marT="0" marB="0" anchor="b">
                    <a:solidFill>
                      <a:schemeClr val="accent2">
                        <a:lumMod val="60000"/>
                        <a:lumOff val="40000"/>
                      </a:schemeClr>
                    </a:solidFill>
                  </a:tcPr>
                </a:tc>
              </a:tr>
              <a:tr h="619495">
                <a:tc>
                  <a:txBody>
                    <a:bodyPr/>
                    <a:lstStyle/>
                    <a:p>
                      <a:pPr algn="ctr">
                        <a:lnSpc>
                          <a:spcPct val="115000"/>
                        </a:lnSpc>
                        <a:spcAft>
                          <a:spcPts val="0"/>
                        </a:spcAft>
                      </a:pPr>
                      <a:r>
                        <a:rPr lang="es-HN" sz="2000" dirty="0">
                          <a:solidFill>
                            <a:schemeClr val="tx1"/>
                          </a:solidFill>
                          <a:effectLst/>
                        </a:rPr>
                        <a:t>31</a:t>
                      </a:r>
                      <a:endParaRPr lang="es-HN" sz="2000" dirty="0">
                        <a:solidFill>
                          <a:schemeClr val="tx1"/>
                        </a:solidFill>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dirty="0">
                          <a:effectLst/>
                        </a:rPr>
                        <a:t>63</a:t>
                      </a:r>
                      <a:endParaRPr lang="es-HN" sz="20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dirty="0">
                          <a:effectLst/>
                        </a:rPr>
                        <a:t>94</a:t>
                      </a:r>
                      <a:endParaRPr lang="es-HN" sz="20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dirty="0">
                          <a:effectLst/>
                        </a:rPr>
                        <a:t>28</a:t>
                      </a:r>
                      <a:endParaRPr lang="es-HN" sz="20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dirty="0">
                          <a:effectLst/>
                        </a:rPr>
                        <a:t>53</a:t>
                      </a:r>
                      <a:endParaRPr lang="es-HN" sz="20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dirty="0">
                          <a:effectLst/>
                        </a:rPr>
                        <a:t>81</a:t>
                      </a:r>
                      <a:endParaRPr lang="es-HN" sz="20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dirty="0">
                          <a:effectLst/>
                        </a:rPr>
                        <a:t>3</a:t>
                      </a:r>
                      <a:endParaRPr lang="es-HN" sz="20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dirty="0">
                          <a:effectLst/>
                        </a:rPr>
                        <a:t>10</a:t>
                      </a:r>
                      <a:endParaRPr lang="es-HN" sz="20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dirty="0">
                          <a:effectLst/>
                        </a:rPr>
                        <a:t>13</a:t>
                      </a:r>
                      <a:endParaRPr lang="es-HN" sz="2000" dirty="0">
                        <a:effectLst/>
                        <a:latin typeface="Calibri"/>
                        <a:ea typeface="Calibri"/>
                        <a:cs typeface="Times New Roman"/>
                      </a:endParaRPr>
                    </a:p>
                  </a:txBody>
                  <a:tcPr marL="44450" marR="44450" marT="0" marB="0" anchor="b">
                    <a:solidFill>
                      <a:schemeClr val="accent2">
                        <a:lumMod val="60000"/>
                        <a:lumOff val="40000"/>
                      </a:schemeClr>
                    </a:solidFill>
                  </a:tcPr>
                </a:tc>
              </a:tr>
              <a:tr h="619495">
                <a:tc>
                  <a:txBody>
                    <a:bodyPr/>
                    <a:lstStyle/>
                    <a:p>
                      <a:pPr algn="ctr">
                        <a:lnSpc>
                          <a:spcPct val="115000"/>
                        </a:lnSpc>
                        <a:spcAft>
                          <a:spcPts val="0"/>
                        </a:spcAft>
                      </a:pPr>
                      <a:r>
                        <a:rPr lang="es-HN" sz="2000" dirty="0">
                          <a:solidFill>
                            <a:schemeClr val="tx1"/>
                          </a:solidFill>
                          <a:effectLst/>
                        </a:rPr>
                        <a:t>33</a:t>
                      </a:r>
                      <a:endParaRPr lang="es-HN" sz="2000" dirty="0">
                        <a:solidFill>
                          <a:schemeClr val="tx1"/>
                        </a:solidFill>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a:effectLst/>
                        </a:rPr>
                        <a:t>25</a:t>
                      </a:r>
                      <a:endParaRPr lang="es-HN" sz="200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a:effectLst/>
                        </a:rPr>
                        <a:t>58</a:t>
                      </a:r>
                      <a:endParaRPr lang="es-HN" sz="200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a:effectLst/>
                        </a:rPr>
                        <a:t>30</a:t>
                      </a:r>
                      <a:endParaRPr lang="es-HN" sz="200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dirty="0">
                          <a:effectLst/>
                        </a:rPr>
                        <a:t>24</a:t>
                      </a:r>
                      <a:endParaRPr lang="es-HN" sz="20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dirty="0">
                          <a:effectLst/>
                        </a:rPr>
                        <a:t>54</a:t>
                      </a:r>
                      <a:endParaRPr lang="es-HN" sz="20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a:effectLst/>
                        </a:rPr>
                        <a:t>3</a:t>
                      </a:r>
                      <a:endParaRPr lang="es-HN" sz="200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a:effectLst/>
                        </a:rPr>
                        <a:t>1</a:t>
                      </a:r>
                      <a:endParaRPr lang="es-HN" sz="200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a:effectLst/>
                        </a:rPr>
                        <a:t>4</a:t>
                      </a:r>
                      <a:endParaRPr lang="es-HN" sz="2000">
                        <a:effectLst/>
                        <a:latin typeface="Calibri"/>
                        <a:ea typeface="Calibri"/>
                        <a:cs typeface="Times New Roman"/>
                      </a:endParaRPr>
                    </a:p>
                  </a:txBody>
                  <a:tcPr marL="44450" marR="44450" marT="0" marB="0" anchor="b">
                    <a:solidFill>
                      <a:schemeClr val="accent2">
                        <a:lumMod val="60000"/>
                        <a:lumOff val="40000"/>
                      </a:schemeClr>
                    </a:solidFill>
                  </a:tcPr>
                </a:tc>
              </a:tr>
              <a:tr h="591023">
                <a:tc>
                  <a:txBody>
                    <a:bodyPr/>
                    <a:lstStyle/>
                    <a:p>
                      <a:pPr algn="ctr">
                        <a:lnSpc>
                          <a:spcPct val="115000"/>
                        </a:lnSpc>
                        <a:spcAft>
                          <a:spcPts val="0"/>
                        </a:spcAft>
                      </a:pPr>
                      <a:r>
                        <a:rPr lang="es-HN" sz="2000" dirty="0">
                          <a:solidFill>
                            <a:schemeClr val="tx1"/>
                          </a:solidFill>
                          <a:effectLst/>
                        </a:rPr>
                        <a:t>36</a:t>
                      </a:r>
                      <a:endParaRPr lang="es-HN" sz="2000" dirty="0">
                        <a:solidFill>
                          <a:schemeClr val="tx1"/>
                        </a:solidFill>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a:effectLst/>
                        </a:rPr>
                        <a:t>83</a:t>
                      </a:r>
                      <a:endParaRPr lang="es-HN" sz="200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a:effectLst/>
                        </a:rPr>
                        <a:t>119</a:t>
                      </a:r>
                      <a:endParaRPr lang="es-HN" sz="200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a:effectLst/>
                        </a:rPr>
                        <a:t>25</a:t>
                      </a:r>
                      <a:endParaRPr lang="es-HN" sz="200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a:effectLst/>
                        </a:rPr>
                        <a:t>71</a:t>
                      </a:r>
                      <a:endParaRPr lang="es-HN" sz="200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dirty="0">
                          <a:effectLst/>
                        </a:rPr>
                        <a:t>96</a:t>
                      </a:r>
                      <a:endParaRPr lang="es-HN" sz="20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dirty="0">
                          <a:effectLst/>
                        </a:rPr>
                        <a:t>11</a:t>
                      </a:r>
                      <a:endParaRPr lang="es-HN" sz="20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dirty="0">
                          <a:effectLst/>
                        </a:rPr>
                        <a:t>12</a:t>
                      </a:r>
                      <a:endParaRPr lang="es-HN" sz="20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dirty="0">
                          <a:effectLst/>
                        </a:rPr>
                        <a:t>23</a:t>
                      </a:r>
                      <a:endParaRPr lang="es-HN" sz="2000" dirty="0">
                        <a:effectLst/>
                        <a:latin typeface="Calibri"/>
                        <a:ea typeface="Calibri"/>
                        <a:cs typeface="Times New Roman"/>
                      </a:endParaRPr>
                    </a:p>
                  </a:txBody>
                  <a:tcPr marL="44450" marR="44450" marT="0" marB="0" anchor="b">
                    <a:solidFill>
                      <a:schemeClr val="accent2">
                        <a:lumMod val="60000"/>
                        <a:lumOff val="40000"/>
                      </a:schemeClr>
                    </a:solidFill>
                  </a:tcPr>
                </a:tc>
              </a:tr>
              <a:tr h="619495">
                <a:tc>
                  <a:txBody>
                    <a:bodyPr/>
                    <a:lstStyle/>
                    <a:p>
                      <a:pPr algn="ctr">
                        <a:lnSpc>
                          <a:spcPct val="115000"/>
                        </a:lnSpc>
                        <a:spcAft>
                          <a:spcPts val="0"/>
                        </a:spcAft>
                      </a:pPr>
                      <a:r>
                        <a:rPr lang="es-HN" sz="2000" dirty="0">
                          <a:solidFill>
                            <a:schemeClr val="tx1"/>
                          </a:solidFill>
                          <a:effectLst/>
                        </a:rPr>
                        <a:t>100</a:t>
                      </a:r>
                      <a:endParaRPr lang="es-HN" sz="2000" dirty="0">
                        <a:solidFill>
                          <a:schemeClr val="tx1"/>
                        </a:solidFill>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dirty="0">
                          <a:effectLst/>
                        </a:rPr>
                        <a:t>171</a:t>
                      </a:r>
                      <a:endParaRPr lang="es-HN" sz="20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dirty="0">
                          <a:effectLst/>
                        </a:rPr>
                        <a:t>271</a:t>
                      </a:r>
                      <a:endParaRPr lang="es-HN" sz="20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dirty="0">
                          <a:effectLst/>
                        </a:rPr>
                        <a:t>83</a:t>
                      </a:r>
                      <a:endParaRPr lang="es-HN" sz="20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dirty="0">
                          <a:effectLst/>
                        </a:rPr>
                        <a:t>148</a:t>
                      </a:r>
                      <a:endParaRPr lang="es-HN" sz="20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dirty="0">
                          <a:effectLst/>
                        </a:rPr>
                        <a:t>231</a:t>
                      </a:r>
                      <a:endParaRPr lang="es-HN" sz="20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dirty="0">
                          <a:effectLst/>
                        </a:rPr>
                        <a:t>17</a:t>
                      </a:r>
                      <a:endParaRPr lang="es-HN" sz="20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dirty="0">
                          <a:effectLst/>
                        </a:rPr>
                        <a:t>23</a:t>
                      </a:r>
                      <a:endParaRPr lang="es-HN" sz="20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000" dirty="0">
                          <a:effectLst/>
                        </a:rPr>
                        <a:t>40</a:t>
                      </a:r>
                      <a:endParaRPr lang="es-HN" sz="2000" dirty="0">
                        <a:effectLst/>
                        <a:latin typeface="Calibri"/>
                        <a:ea typeface="Calibri"/>
                        <a:cs typeface="Times New Roman"/>
                      </a:endParaRPr>
                    </a:p>
                  </a:txBody>
                  <a:tcPr marL="44450" marR="44450" marT="0" marB="0" anchor="b">
                    <a:solidFill>
                      <a:schemeClr val="accent2">
                        <a:lumMod val="60000"/>
                        <a:lumOff val="40000"/>
                      </a:schemeClr>
                    </a:solidFill>
                  </a:tcPr>
                </a:tc>
              </a:tr>
            </a:tbl>
          </a:graphicData>
        </a:graphic>
      </p:graphicFrame>
      <p:sp>
        <p:nvSpPr>
          <p:cNvPr id="4" name="Título 5">
            <a:extLst>
              <a:ext uri="{FF2B5EF4-FFF2-40B4-BE49-F238E27FC236}">
                <a16:creationId xmlns="" xmlns:a16="http://schemas.microsoft.com/office/drawing/2014/main" id="{26F1CE98-4AF6-4C9F-9599-2D3000BFCDEE}"/>
              </a:ext>
            </a:extLst>
          </p:cNvPr>
          <p:cNvSpPr txBox="1">
            <a:spLocks/>
          </p:cNvSpPr>
          <p:nvPr/>
        </p:nvSpPr>
        <p:spPr>
          <a:xfrm>
            <a:off x="141890" y="1168838"/>
            <a:ext cx="10908323" cy="464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HN" sz="3200" b="1" dirty="0" smtClean="0">
                <a:cs typeface="Times New Roman" panose="02020603050405020304" pitchFamily="18" charset="0"/>
              </a:rPr>
              <a:t>TERCER CICLO EDUCACION BASICA:</a:t>
            </a:r>
            <a:endParaRPr lang="es-HN" sz="3200" b="1" dirty="0">
              <a:cs typeface="Times New Roman" panose="02020603050405020304" pitchFamily="18" charset="0"/>
            </a:endParaRPr>
          </a:p>
        </p:txBody>
      </p:sp>
    </p:spTree>
    <p:extLst>
      <p:ext uri="{BB962C8B-B14F-4D97-AF65-F5344CB8AC3E}">
        <p14:creationId xmlns:p14="http://schemas.microsoft.com/office/powerpoint/2010/main" val="40008674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0B3AB0F-B0D9-4783-B987-39E11B3D6D90}"/>
              </a:ext>
            </a:extLst>
          </p:cNvPr>
          <p:cNvSpPr>
            <a:spLocks noGrp="1"/>
          </p:cNvSpPr>
          <p:nvPr>
            <p:ph type="title"/>
          </p:nvPr>
        </p:nvSpPr>
        <p:spPr>
          <a:xfrm>
            <a:off x="995612" y="778819"/>
            <a:ext cx="9206132" cy="604910"/>
          </a:xfrm>
        </p:spPr>
        <p:txBody>
          <a:bodyPr>
            <a:normAutofit/>
          </a:bodyPr>
          <a:lstStyle/>
          <a:p>
            <a:pPr lvl="0" algn="ctr">
              <a:spcBef>
                <a:spcPts val="1000"/>
              </a:spcBef>
            </a:pPr>
            <a:r>
              <a:rPr lang="es-HN" sz="3200" b="1" dirty="0" smtClean="0"/>
              <a:t>EDUCACION  MEDIA</a:t>
            </a:r>
            <a:endParaRPr lang="es-HN" sz="3200" b="1" dirty="0"/>
          </a:p>
        </p:txBody>
      </p:sp>
      <p:sp>
        <p:nvSpPr>
          <p:cNvPr id="3" name="Marcador de contenido 2">
            <a:extLst>
              <a:ext uri="{FF2B5EF4-FFF2-40B4-BE49-F238E27FC236}">
                <a16:creationId xmlns="" xmlns:a16="http://schemas.microsoft.com/office/drawing/2014/main" id="{481DBFD1-B928-4B53-A8D6-BEEA52970668}"/>
              </a:ext>
            </a:extLst>
          </p:cNvPr>
          <p:cNvSpPr>
            <a:spLocks noGrp="1"/>
          </p:cNvSpPr>
          <p:nvPr>
            <p:ph idx="1"/>
          </p:nvPr>
        </p:nvSpPr>
        <p:spPr>
          <a:xfrm>
            <a:off x="838200" y="1825625"/>
            <a:ext cx="10515600" cy="3463828"/>
          </a:xfrm>
        </p:spPr>
        <p:txBody>
          <a:bodyPr>
            <a:normAutofit/>
          </a:bodyPr>
          <a:lstStyle/>
          <a:p>
            <a:pPr marL="571500" indent="-571500">
              <a:buFont typeface="+mj-lt"/>
              <a:buAutoNum type="romanUcPeriod"/>
            </a:pPr>
            <a:endParaRPr lang="es-HN" dirty="0"/>
          </a:p>
          <a:p>
            <a:pPr marL="0" indent="0">
              <a:buNone/>
            </a:pPr>
            <a:endParaRPr lang="es-HN" dirty="0"/>
          </a:p>
          <a:p>
            <a:pPr marL="571500" indent="-571500">
              <a:buFont typeface="+mj-lt"/>
              <a:buAutoNum type="romanUcPeriod"/>
            </a:pPr>
            <a:endParaRPr lang="es-HN" dirty="0"/>
          </a:p>
        </p:txBody>
      </p:sp>
      <p:graphicFrame>
        <p:nvGraphicFramePr>
          <p:cNvPr id="4" name="3 Tabla"/>
          <p:cNvGraphicFramePr>
            <a:graphicFrameLocks noGrp="1"/>
          </p:cNvGraphicFramePr>
          <p:nvPr>
            <p:extLst>
              <p:ext uri="{D42A27DB-BD31-4B8C-83A1-F6EECF244321}">
                <p14:modId xmlns:p14="http://schemas.microsoft.com/office/powerpoint/2010/main" val="865510965"/>
              </p:ext>
            </p:extLst>
          </p:nvPr>
        </p:nvGraphicFramePr>
        <p:xfrm>
          <a:off x="808840" y="1500466"/>
          <a:ext cx="10071652" cy="4776497"/>
        </p:xfrm>
        <a:graphic>
          <a:graphicData uri="http://schemas.openxmlformats.org/drawingml/2006/table">
            <a:tbl>
              <a:tblPr firstRow="1" firstCol="1" bandRow="1">
                <a:tableStyleId>{5C22544A-7EE6-4342-B048-85BDC9FD1C3A}</a:tableStyleId>
              </a:tblPr>
              <a:tblGrid>
                <a:gridCol w="778544"/>
                <a:gridCol w="1275201"/>
                <a:gridCol w="1232794"/>
                <a:gridCol w="1156530"/>
                <a:gridCol w="1167817"/>
                <a:gridCol w="1068210"/>
                <a:gridCol w="967408"/>
                <a:gridCol w="1240450"/>
                <a:gridCol w="1184698"/>
              </a:tblGrid>
              <a:tr h="549052">
                <a:tc gridSpan="3">
                  <a:txBody>
                    <a:bodyPr/>
                    <a:lstStyle/>
                    <a:p>
                      <a:pPr algn="ctr">
                        <a:lnSpc>
                          <a:spcPct val="115000"/>
                        </a:lnSpc>
                        <a:spcAft>
                          <a:spcPts val="0"/>
                        </a:spcAft>
                      </a:pPr>
                      <a:r>
                        <a:rPr lang="es-HN" sz="3200" b="1" dirty="0" smtClean="0">
                          <a:effectLst/>
                        </a:rPr>
                        <a:t>EVALUADOS  </a:t>
                      </a:r>
                      <a:r>
                        <a:rPr lang="es-HN" sz="1100" b="1" dirty="0" smtClean="0">
                          <a:effectLst/>
                        </a:rPr>
                        <a:t>       </a:t>
                      </a:r>
                      <a:endParaRPr lang="es-HN" sz="1400" b="1" dirty="0">
                        <a:effectLst/>
                        <a:latin typeface="Calibri"/>
                        <a:ea typeface="Calibri"/>
                        <a:cs typeface="Times New Roman"/>
                      </a:endParaRPr>
                    </a:p>
                  </a:txBody>
                  <a:tcPr marL="44450" marR="44450" marT="0" marB="0" anchor="b">
                    <a:solidFill>
                      <a:schemeClr val="accent2">
                        <a:lumMod val="60000"/>
                        <a:lumOff val="40000"/>
                      </a:schemeClr>
                    </a:solidFill>
                  </a:tcPr>
                </a:tc>
                <a:tc hMerge="1">
                  <a:txBody>
                    <a:bodyPr/>
                    <a:lstStyle/>
                    <a:p>
                      <a:endParaRPr lang="es-HN"/>
                    </a:p>
                  </a:txBody>
                  <a:tcPr/>
                </a:tc>
                <a:tc hMerge="1">
                  <a:txBody>
                    <a:bodyPr/>
                    <a:lstStyle/>
                    <a:p>
                      <a:endParaRPr lang="es-HN"/>
                    </a:p>
                  </a:txBody>
                  <a:tcPr/>
                </a:tc>
                <a:tc gridSpan="3">
                  <a:txBody>
                    <a:bodyPr/>
                    <a:lstStyle/>
                    <a:p>
                      <a:pPr algn="ctr">
                        <a:lnSpc>
                          <a:spcPct val="115000"/>
                        </a:lnSpc>
                        <a:spcAft>
                          <a:spcPts val="0"/>
                        </a:spcAft>
                      </a:pPr>
                      <a:r>
                        <a:rPr lang="es-HN" sz="3200" b="1" dirty="0" smtClean="0">
                          <a:effectLst/>
                        </a:rPr>
                        <a:t>APROBADOS</a:t>
                      </a:r>
                      <a:endParaRPr lang="es-HN" sz="3200" b="1" dirty="0">
                        <a:effectLst/>
                        <a:latin typeface="Calibri"/>
                        <a:ea typeface="Calibri"/>
                        <a:cs typeface="Times New Roman"/>
                      </a:endParaRPr>
                    </a:p>
                  </a:txBody>
                  <a:tcPr marL="44450" marR="44450" marT="0" marB="0" anchor="b">
                    <a:solidFill>
                      <a:schemeClr val="accent2">
                        <a:lumMod val="60000"/>
                        <a:lumOff val="40000"/>
                      </a:schemeClr>
                    </a:solidFill>
                  </a:tcPr>
                </a:tc>
                <a:tc hMerge="1">
                  <a:txBody>
                    <a:bodyPr/>
                    <a:lstStyle/>
                    <a:p>
                      <a:endParaRPr lang="es-HN"/>
                    </a:p>
                  </a:txBody>
                  <a:tcPr/>
                </a:tc>
                <a:tc hMerge="1">
                  <a:txBody>
                    <a:bodyPr/>
                    <a:lstStyle/>
                    <a:p>
                      <a:endParaRPr lang="es-HN"/>
                    </a:p>
                  </a:txBody>
                  <a:tcPr/>
                </a:tc>
                <a:tc gridSpan="3">
                  <a:txBody>
                    <a:bodyPr/>
                    <a:lstStyle/>
                    <a:p>
                      <a:pPr algn="ctr">
                        <a:lnSpc>
                          <a:spcPct val="115000"/>
                        </a:lnSpc>
                        <a:spcAft>
                          <a:spcPts val="0"/>
                        </a:spcAft>
                      </a:pPr>
                      <a:r>
                        <a:rPr lang="es-HN" sz="3200" b="1" dirty="0" smtClean="0">
                          <a:effectLst/>
                        </a:rPr>
                        <a:t>REPROBADOS</a:t>
                      </a:r>
                      <a:endParaRPr lang="es-HN" sz="3200" b="1" dirty="0">
                        <a:effectLst/>
                        <a:latin typeface="Calibri"/>
                        <a:ea typeface="Calibri"/>
                        <a:cs typeface="Times New Roman"/>
                      </a:endParaRPr>
                    </a:p>
                  </a:txBody>
                  <a:tcPr marL="44450" marR="44450" marT="0" marB="0" anchor="b">
                    <a:solidFill>
                      <a:schemeClr val="accent2">
                        <a:lumMod val="60000"/>
                        <a:lumOff val="40000"/>
                      </a:schemeClr>
                    </a:solidFill>
                  </a:tcPr>
                </a:tc>
                <a:tc hMerge="1">
                  <a:txBody>
                    <a:bodyPr/>
                    <a:lstStyle/>
                    <a:p>
                      <a:endParaRPr lang="es-HN"/>
                    </a:p>
                  </a:txBody>
                  <a:tcPr/>
                </a:tc>
                <a:tc hMerge="1">
                  <a:txBody>
                    <a:bodyPr/>
                    <a:lstStyle/>
                    <a:p>
                      <a:endParaRPr lang="es-HN"/>
                    </a:p>
                  </a:txBody>
                  <a:tcPr/>
                </a:tc>
              </a:tr>
              <a:tr h="845489">
                <a:tc>
                  <a:txBody>
                    <a:bodyPr/>
                    <a:lstStyle/>
                    <a:p>
                      <a:pPr algn="ctr">
                        <a:lnSpc>
                          <a:spcPct val="115000"/>
                        </a:lnSpc>
                        <a:spcAft>
                          <a:spcPts val="0"/>
                        </a:spcAft>
                      </a:pPr>
                      <a:r>
                        <a:rPr lang="es-HN" sz="2400" b="1" dirty="0" smtClean="0">
                          <a:solidFill>
                            <a:schemeClr val="tx1"/>
                          </a:solidFill>
                          <a:effectLst/>
                        </a:rPr>
                        <a:t>            N</a:t>
                      </a:r>
                      <a:endParaRPr lang="es-HN" sz="2400" b="1" dirty="0">
                        <a:solidFill>
                          <a:schemeClr val="tx1"/>
                        </a:solidFill>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latin typeface="+mn-lt"/>
                          <a:ea typeface="+mn-ea"/>
                          <a:cs typeface="+mn-cs"/>
                        </a:rPr>
                        <a:t>V</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latin typeface="+mn-lt"/>
                          <a:ea typeface="+mn-ea"/>
                          <a:cs typeface="+mn-cs"/>
                        </a:rPr>
                        <a:t>T</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latin typeface="+mn-lt"/>
                          <a:ea typeface="+mn-ea"/>
                          <a:cs typeface="+mn-cs"/>
                        </a:rPr>
                        <a:t>N</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latin typeface="+mn-lt"/>
                          <a:ea typeface="+mn-ea"/>
                          <a:cs typeface="+mn-cs"/>
                        </a:rPr>
                        <a:t>V</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latin typeface="+mn-lt"/>
                          <a:ea typeface="+mn-ea"/>
                          <a:cs typeface="+mn-cs"/>
                        </a:rPr>
                        <a:t>T</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latin typeface="+mn-lt"/>
                          <a:ea typeface="+mn-ea"/>
                          <a:cs typeface="+mn-cs"/>
                        </a:rPr>
                        <a:t>N</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latin typeface="+mn-lt"/>
                          <a:ea typeface="+mn-ea"/>
                          <a:cs typeface="+mn-cs"/>
                        </a:rPr>
                        <a:t>V</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latin typeface="+mn-lt"/>
                          <a:ea typeface="+mn-ea"/>
                          <a:cs typeface="+mn-cs"/>
                        </a:rPr>
                        <a:t>T</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r>
              <a:tr h="845489">
                <a:tc>
                  <a:txBody>
                    <a:bodyPr/>
                    <a:lstStyle/>
                    <a:p>
                      <a:pPr algn="ctr">
                        <a:lnSpc>
                          <a:spcPct val="115000"/>
                        </a:lnSpc>
                        <a:spcAft>
                          <a:spcPts val="0"/>
                        </a:spcAft>
                      </a:pPr>
                      <a:r>
                        <a:rPr lang="es-HN" sz="2400" b="1" dirty="0">
                          <a:solidFill>
                            <a:schemeClr val="tx1"/>
                          </a:solidFill>
                          <a:effectLst/>
                        </a:rPr>
                        <a:t>115</a:t>
                      </a:r>
                      <a:endParaRPr lang="es-HN" sz="2400" b="1" dirty="0">
                        <a:solidFill>
                          <a:schemeClr val="tx1"/>
                        </a:solidFill>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rPr>
                        <a:t>67</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rPr>
                        <a:t>182</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rPr>
                        <a:t>112</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rPr>
                        <a:t>61</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smtClean="0">
                          <a:effectLst/>
                        </a:rPr>
                        <a:t>173</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a:effectLst/>
                        </a:rPr>
                        <a:t>3</a:t>
                      </a:r>
                      <a:endParaRPr lang="es-HN" sz="2400" b="1">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a:effectLst/>
                        </a:rPr>
                        <a:t>6</a:t>
                      </a:r>
                      <a:endParaRPr lang="es-HN" sz="2400" b="1">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smtClean="0">
                          <a:effectLst/>
                          <a:latin typeface="Calibri"/>
                          <a:ea typeface="Calibri"/>
                          <a:cs typeface="Times New Roman"/>
                        </a:rPr>
                        <a:t>9</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r>
              <a:tr h="845489">
                <a:tc>
                  <a:txBody>
                    <a:bodyPr/>
                    <a:lstStyle/>
                    <a:p>
                      <a:pPr algn="ctr">
                        <a:lnSpc>
                          <a:spcPct val="115000"/>
                        </a:lnSpc>
                        <a:spcAft>
                          <a:spcPts val="0"/>
                        </a:spcAft>
                      </a:pPr>
                      <a:r>
                        <a:rPr lang="es-HN" sz="2400" b="1" dirty="0">
                          <a:solidFill>
                            <a:schemeClr val="tx1"/>
                          </a:solidFill>
                          <a:effectLst/>
                        </a:rPr>
                        <a:t>41</a:t>
                      </a:r>
                      <a:endParaRPr lang="es-HN" sz="2400" b="1" dirty="0">
                        <a:solidFill>
                          <a:schemeClr val="tx1"/>
                        </a:solidFill>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rPr>
                        <a:t>39</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rPr>
                        <a:t>80</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rPr>
                        <a:t>39</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rPr>
                        <a:t>34</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rPr>
                        <a:t>73</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rPr>
                        <a:t>2</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a:effectLst/>
                        </a:rPr>
                        <a:t>5</a:t>
                      </a:r>
                      <a:endParaRPr lang="es-HN" sz="2400" b="1">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a:effectLst/>
                        </a:rPr>
                        <a:t>7</a:t>
                      </a:r>
                      <a:endParaRPr lang="es-HN" sz="2400" b="1">
                        <a:effectLst/>
                        <a:latin typeface="Calibri"/>
                        <a:ea typeface="Calibri"/>
                        <a:cs typeface="Times New Roman"/>
                      </a:endParaRPr>
                    </a:p>
                  </a:txBody>
                  <a:tcPr marL="44450" marR="44450" marT="0" marB="0" anchor="b">
                    <a:solidFill>
                      <a:schemeClr val="accent2">
                        <a:lumMod val="60000"/>
                        <a:lumOff val="40000"/>
                      </a:schemeClr>
                    </a:solidFill>
                  </a:tcPr>
                </a:tc>
              </a:tr>
              <a:tr h="845489">
                <a:tc>
                  <a:txBody>
                    <a:bodyPr/>
                    <a:lstStyle/>
                    <a:p>
                      <a:pPr algn="ctr">
                        <a:lnSpc>
                          <a:spcPct val="115000"/>
                        </a:lnSpc>
                        <a:spcAft>
                          <a:spcPts val="0"/>
                        </a:spcAft>
                      </a:pPr>
                      <a:r>
                        <a:rPr lang="es-HN" sz="2400" b="1" dirty="0">
                          <a:solidFill>
                            <a:schemeClr val="tx1"/>
                          </a:solidFill>
                          <a:effectLst/>
                        </a:rPr>
                        <a:t>0</a:t>
                      </a:r>
                      <a:endParaRPr lang="es-HN" sz="2400" b="1" dirty="0">
                        <a:solidFill>
                          <a:schemeClr val="tx1"/>
                        </a:solidFill>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a:effectLst/>
                        </a:rPr>
                        <a:t>0</a:t>
                      </a:r>
                      <a:endParaRPr lang="es-HN" sz="2400" b="1">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a:effectLst/>
                        </a:rPr>
                        <a:t>0</a:t>
                      </a:r>
                      <a:endParaRPr lang="es-HN" sz="2400" b="1">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a:effectLst/>
                        </a:rPr>
                        <a:t>0</a:t>
                      </a:r>
                      <a:endParaRPr lang="es-HN" sz="2400" b="1">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rPr>
                        <a:t>0</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rPr>
                        <a:t>0</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rPr>
                        <a:t>0</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rPr>
                        <a:t>0</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a:effectLst/>
                        </a:rPr>
                        <a:t>0</a:t>
                      </a:r>
                      <a:endParaRPr lang="es-HN" sz="2400" b="1">
                        <a:effectLst/>
                        <a:latin typeface="Calibri"/>
                        <a:ea typeface="Calibri"/>
                        <a:cs typeface="Times New Roman"/>
                      </a:endParaRPr>
                    </a:p>
                  </a:txBody>
                  <a:tcPr marL="44450" marR="44450" marT="0" marB="0" anchor="b">
                    <a:solidFill>
                      <a:schemeClr val="accent2">
                        <a:lumMod val="60000"/>
                        <a:lumOff val="40000"/>
                      </a:schemeClr>
                    </a:solidFill>
                  </a:tcPr>
                </a:tc>
              </a:tr>
              <a:tr h="845489">
                <a:tc>
                  <a:txBody>
                    <a:bodyPr/>
                    <a:lstStyle/>
                    <a:p>
                      <a:pPr algn="ctr">
                        <a:lnSpc>
                          <a:spcPct val="115000"/>
                        </a:lnSpc>
                        <a:spcAft>
                          <a:spcPts val="0"/>
                        </a:spcAft>
                      </a:pPr>
                      <a:r>
                        <a:rPr lang="es-HN" sz="2400" b="1" dirty="0">
                          <a:solidFill>
                            <a:schemeClr val="tx1"/>
                          </a:solidFill>
                          <a:effectLst/>
                        </a:rPr>
                        <a:t>156</a:t>
                      </a:r>
                      <a:endParaRPr lang="es-HN" sz="2400" b="1" dirty="0">
                        <a:solidFill>
                          <a:schemeClr val="tx1"/>
                        </a:solidFill>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a:effectLst/>
                        </a:rPr>
                        <a:t>106</a:t>
                      </a:r>
                      <a:endParaRPr lang="es-HN" sz="2400" b="1">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a:effectLst/>
                        </a:rPr>
                        <a:t>262</a:t>
                      </a:r>
                      <a:endParaRPr lang="es-HN" sz="2400" b="1">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a:effectLst/>
                        </a:rPr>
                        <a:t>151</a:t>
                      </a:r>
                      <a:endParaRPr lang="es-HN" sz="2400" b="1">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rPr>
                        <a:t>95</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smtClean="0">
                          <a:effectLst/>
                        </a:rPr>
                        <a:t>246</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rPr>
                        <a:t>5</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a:effectLst/>
                        </a:rPr>
                        <a:t>11</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ctr">
                        <a:lnSpc>
                          <a:spcPct val="115000"/>
                        </a:lnSpc>
                        <a:spcAft>
                          <a:spcPts val="0"/>
                        </a:spcAft>
                      </a:pPr>
                      <a:r>
                        <a:rPr lang="es-HN" sz="2400" b="1" dirty="0" smtClean="0">
                          <a:effectLst/>
                        </a:rPr>
                        <a:t>16</a:t>
                      </a:r>
                      <a:endParaRPr lang="es-HN" sz="2400" b="1" dirty="0">
                        <a:effectLst/>
                        <a:latin typeface="Calibri"/>
                        <a:ea typeface="Calibri"/>
                        <a:cs typeface="Times New Roman"/>
                      </a:endParaRPr>
                    </a:p>
                  </a:txBody>
                  <a:tcPr marL="44450" marR="44450" marT="0" marB="0" anchor="b">
                    <a:solidFill>
                      <a:schemeClr val="accent2">
                        <a:lumMod val="60000"/>
                        <a:lumOff val="40000"/>
                      </a:schemeClr>
                    </a:solidFill>
                  </a:tcPr>
                </a:tc>
              </a:tr>
            </a:tbl>
          </a:graphicData>
        </a:graphic>
      </p:graphicFrame>
    </p:spTree>
    <p:extLst>
      <p:ext uri="{BB962C8B-B14F-4D97-AF65-F5344CB8AC3E}">
        <p14:creationId xmlns:p14="http://schemas.microsoft.com/office/powerpoint/2010/main" val="13378002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558A16A1-4A37-4BD1-A197-DA7939708C40}"/>
              </a:ext>
            </a:extLst>
          </p:cNvPr>
          <p:cNvSpPr>
            <a:spLocks noGrp="1"/>
          </p:cNvSpPr>
          <p:nvPr>
            <p:ph idx="1"/>
          </p:nvPr>
        </p:nvSpPr>
        <p:spPr>
          <a:xfrm>
            <a:off x="672783" y="859000"/>
            <a:ext cx="10515600" cy="3295435"/>
          </a:xfrm>
        </p:spPr>
        <p:txBody>
          <a:bodyPr>
            <a:normAutofit/>
          </a:bodyPr>
          <a:lstStyle/>
          <a:p>
            <a:pPr algn="just"/>
            <a:r>
              <a:rPr lang="es-HN" dirty="0" smtClean="0">
                <a:cs typeface="Arial" panose="020B0604020202020204" pitchFamily="34" charset="0"/>
              </a:rPr>
              <a:t>231 Educandos de Tercer Ciclo recibieron certificado de aprobado</a:t>
            </a:r>
          </a:p>
          <a:p>
            <a:pPr algn="just"/>
            <a:r>
              <a:rPr lang="es-HN" dirty="0" smtClean="0">
                <a:cs typeface="Arial" panose="020B0604020202020204" pitchFamily="34" charset="0"/>
              </a:rPr>
              <a:t>40 Educandos de este nivel cursan una área o campo de conocimiento retrasada actualmente.</a:t>
            </a:r>
          </a:p>
          <a:p>
            <a:pPr algn="just"/>
            <a:r>
              <a:rPr lang="es-HN" dirty="0" smtClean="0">
                <a:cs typeface="Arial" panose="020B0604020202020204" pitchFamily="34" charset="0"/>
              </a:rPr>
              <a:t>247 Educandos de Educación media recibieron certificado de aprobado.</a:t>
            </a:r>
          </a:p>
          <a:p>
            <a:pPr algn="just"/>
            <a:r>
              <a:rPr lang="es-HN" dirty="0" smtClean="0">
                <a:cs typeface="Arial" panose="020B0604020202020204" pitchFamily="34" charset="0"/>
              </a:rPr>
              <a:t>15 Educandos de Educación media cursan una área o campo de conocimiento en calidad de  retrasada. </a:t>
            </a:r>
            <a:endParaRPr lang="es-HN" dirty="0">
              <a:cs typeface="Arial" panose="020B0604020202020204" pitchFamily="34" charset="0"/>
            </a:endParaRPr>
          </a:p>
        </p:txBody>
      </p:sp>
      <p:sp>
        <p:nvSpPr>
          <p:cNvPr id="4" name="Título 1">
            <a:extLst>
              <a:ext uri="{FF2B5EF4-FFF2-40B4-BE49-F238E27FC236}">
                <a16:creationId xmlns="" xmlns:a16="http://schemas.microsoft.com/office/drawing/2014/main" id="{3AC0D71D-E269-40DE-A9E4-44E0DEE371B4}"/>
              </a:ext>
            </a:extLst>
          </p:cNvPr>
          <p:cNvSpPr txBox="1">
            <a:spLocks/>
          </p:cNvSpPr>
          <p:nvPr/>
        </p:nvSpPr>
        <p:spPr>
          <a:xfrm>
            <a:off x="-2" y="365996"/>
            <a:ext cx="4965897" cy="49300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HN" sz="30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Diagrama 4">
            <a:extLst>
              <a:ext uri="{FF2B5EF4-FFF2-40B4-BE49-F238E27FC236}">
                <a16:creationId xmlns="" xmlns:a16="http://schemas.microsoft.com/office/drawing/2014/main" id="{273DF531-45D2-4820-9110-5E8FB93C265B}"/>
              </a:ext>
            </a:extLst>
          </p:cNvPr>
          <p:cNvGraphicFramePr/>
          <p:nvPr>
            <p:extLst>
              <p:ext uri="{D42A27DB-BD31-4B8C-83A1-F6EECF244321}">
                <p14:modId xmlns:p14="http://schemas.microsoft.com/office/powerpoint/2010/main" val="3640400917"/>
              </p:ext>
            </p:extLst>
          </p:nvPr>
        </p:nvGraphicFramePr>
        <p:xfrm>
          <a:off x="795089" y="4272456"/>
          <a:ext cx="10720754" cy="2110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00562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 xmlns:a16="http://schemas.microsoft.com/office/drawing/2014/main" id="{BB0F7AB7-568B-44BB-8BF2-C69DA3488565}"/>
              </a:ext>
            </a:extLst>
          </p:cNvPr>
          <p:cNvSpPr txBox="1">
            <a:spLocks/>
          </p:cNvSpPr>
          <p:nvPr/>
        </p:nvSpPr>
        <p:spPr>
          <a:xfrm>
            <a:off x="1721119" y="862390"/>
            <a:ext cx="7967245" cy="493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HN" sz="2400" b="1" dirty="0" smtClean="0">
                <a:cs typeface="Times New Roman" panose="02020603050405020304" pitchFamily="18" charset="0"/>
              </a:rPr>
              <a:t>TOTAL DE COSTOS OPERATIVOS DEL PROGRAMA</a:t>
            </a:r>
            <a:endParaRPr lang="es-HN" sz="2400" b="1" dirty="0">
              <a:cs typeface="Times New Roman" panose="02020603050405020304" pitchFamily="18" charset="0"/>
            </a:endParaRPr>
          </a:p>
        </p:txBody>
      </p:sp>
      <p:graphicFrame>
        <p:nvGraphicFramePr>
          <p:cNvPr id="8" name="Diagrama 7">
            <a:extLst>
              <a:ext uri="{FF2B5EF4-FFF2-40B4-BE49-F238E27FC236}">
                <a16:creationId xmlns="" xmlns:a16="http://schemas.microsoft.com/office/drawing/2014/main" id="{84EEA320-BAC0-44F7-BAAF-CCEB7C006031}"/>
              </a:ext>
            </a:extLst>
          </p:cNvPr>
          <p:cNvGraphicFramePr/>
          <p:nvPr>
            <p:extLst>
              <p:ext uri="{D42A27DB-BD31-4B8C-83A1-F6EECF244321}">
                <p14:modId xmlns:p14="http://schemas.microsoft.com/office/powerpoint/2010/main" val="1821247802"/>
              </p:ext>
            </p:extLst>
          </p:nvPr>
        </p:nvGraphicFramePr>
        <p:xfrm>
          <a:off x="370943" y="1359878"/>
          <a:ext cx="10453649" cy="2517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a:extLst>
              <a:ext uri="{FF2B5EF4-FFF2-40B4-BE49-F238E27FC236}">
                <a16:creationId xmlns="" xmlns:a16="http://schemas.microsoft.com/office/drawing/2014/main" id="{02A21422-3F65-4CA8-B9B1-AF23C30A5F23}"/>
              </a:ext>
            </a:extLst>
          </p:cNvPr>
          <p:cNvGraphicFramePr/>
          <p:nvPr>
            <p:extLst>
              <p:ext uri="{D42A27DB-BD31-4B8C-83A1-F6EECF244321}">
                <p14:modId xmlns:p14="http://schemas.microsoft.com/office/powerpoint/2010/main" val="2730125513"/>
              </p:ext>
            </p:extLst>
          </p:nvPr>
        </p:nvGraphicFramePr>
        <p:xfrm>
          <a:off x="219222" y="3776305"/>
          <a:ext cx="10515600" cy="25101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07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6492" y="4108041"/>
            <a:ext cx="100965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6492" y="1643658"/>
            <a:ext cx="9882553" cy="2028092"/>
          </a:xfrm>
          <a:prstGeom prst="rect">
            <a:avLst/>
          </a:prstGeom>
          <a:ln/>
        </p:spPr>
        <p:style>
          <a:lnRef idx="1">
            <a:schemeClr val="accent6"/>
          </a:lnRef>
          <a:fillRef idx="2">
            <a:schemeClr val="accent6"/>
          </a:fillRef>
          <a:effectRef idx="1">
            <a:schemeClr val="accent6"/>
          </a:effectRef>
          <a:fontRef idx="minor">
            <a:schemeClr val="dk1"/>
          </a:fontRef>
        </p:style>
      </p:pic>
    </p:spTree>
    <p:extLst>
      <p:ext uri="{BB962C8B-B14F-4D97-AF65-F5344CB8AC3E}">
        <p14:creationId xmlns:p14="http://schemas.microsoft.com/office/powerpoint/2010/main" val="6457613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 xmlns:a16="http://schemas.microsoft.com/office/drawing/2014/main" id="{36CA355F-4731-4830-97B6-68F479D38807}"/>
              </a:ext>
            </a:extLst>
          </p:cNvPr>
          <p:cNvSpPr txBox="1">
            <a:spLocks/>
          </p:cNvSpPr>
          <p:nvPr/>
        </p:nvSpPr>
        <p:spPr>
          <a:xfrm>
            <a:off x="-2" y="365996"/>
            <a:ext cx="4965897" cy="49300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HN" sz="30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Diagrama 4">
            <a:extLst>
              <a:ext uri="{FF2B5EF4-FFF2-40B4-BE49-F238E27FC236}">
                <a16:creationId xmlns="" xmlns:a16="http://schemas.microsoft.com/office/drawing/2014/main" id="{EA5907D3-7A3B-4D97-A884-6E4B4159ED69}"/>
              </a:ext>
            </a:extLst>
          </p:cNvPr>
          <p:cNvGraphicFramePr/>
          <p:nvPr>
            <p:extLst>
              <p:ext uri="{D42A27DB-BD31-4B8C-83A1-F6EECF244321}">
                <p14:modId xmlns:p14="http://schemas.microsoft.com/office/powerpoint/2010/main" val="2615133409"/>
              </p:ext>
            </p:extLst>
          </p:nvPr>
        </p:nvGraphicFramePr>
        <p:xfrm>
          <a:off x="618703" y="1238008"/>
          <a:ext cx="10515600" cy="3570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39209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64285C87-67E6-449A-A74D-B17D707105EF}"/>
              </a:ext>
            </a:extLst>
          </p:cNvPr>
          <p:cNvSpPr>
            <a:spLocks noGrp="1"/>
          </p:cNvSpPr>
          <p:nvPr>
            <p:ph idx="1"/>
          </p:nvPr>
        </p:nvSpPr>
        <p:spPr>
          <a:xfrm>
            <a:off x="693885" y="1300824"/>
            <a:ext cx="10515600" cy="4705837"/>
          </a:xfrm>
        </p:spPr>
        <p:txBody>
          <a:bodyPr>
            <a:normAutofit/>
          </a:bodyPr>
          <a:lstStyle/>
          <a:p>
            <a:pPr marL="0" indent="0" algn="just">
              <a:buNone/>
            </a:pPr>
            <a:r>
              <a:rPr lang="es-HN" dirty="0">
                <a:latin typeface="Arial" panose="020B0604020202020204" pitchFamily="34" charset="0"/>
                <a:cs typeface="Arial" panose="020B0604020202020204" pitchFamily="34" charset="0"/>
              </a:rPr>
              <a:t>	</a:t>
            </a:r>
            <a:r>
              <a:rPr lang="es-HN" sz="3200" b="1" u="sng" dirty="0" smtClean="0">
                <a:latin typeface="+mj-lt"/>
                <a:cs typeface="Arial" panose="020B0604020202020204" pitchFamily="34" charset="0"/>
              </a:rPr>
              <a:t>DOCENTES QUE LABORARON SEGÚN SEDE</a:t>
            </a:r>
          </a:p>
          <a:p>
            <a:pPr marL="0" indent="0" algn="just">
              <a:buNone/>
            </a:pPr>
            <a:endParaRPr lang="es-HN" dirty="0">
              <a:latin typeface="Arial" panose="020B0604020202020204" pitchFamily="34" charset="0"/>
              <a:cs typeface="Arial" panose="020B0604020202020204" pitchFamily="34" charset="0"/>
            </a:endParaRPr>
          </a:p>
          <a:p>
            <a:pPr marL="0" indent="0" algn="just">
              <a:buNone/>
            </a:pPr>
            <a:r>
              <a:rPr lang="es-HN" dirty="0" smtClean="0">
                <a:latin typeface="Arial" panose="020B0604020202020204" pitchFamily="34" charset="0"/>
                <a:cs typeface="Arial" panose="020B0604020202020204" pitchFamily="34" charset="0"/>
              </a:rPr>
              <a:t>        </a:t>
            </a:r>
            <a:r>
              <a:rPr lang="es-HN" dirty="0" smtClean="0">
                <a:cs typeface="Arial" panose="020B0604020202020204" pitchFamily="34" charset="0"/>
              </a:rPr>
              <a:t>- Instituto </a:t>
            </a:r>
            <a:r>
              <a:rPr lang="es-HN" dirty="0">
                <a:cs typeface="Arial" panose="020B0604020202020204" pitchFamily="34" charset="0"/>
              </a:rPr>
              <a:t>Técnico Dr. Ramón Rosa </a:t>
            </a:r>
            <a:r>
              <a:rPr lang="es-HN" dirty="0" smtClean="0">
                <a:cs typeface="Arial" panose="020B0604020202020204" pitchFamily="34" charset="0"/>
              </a:rPr>
              <a:t>         = </a:t>
            </a:r>
            <a:r>
              <a:rPr lang="es-HN" dirty="0">
                <a:cs typeface="Arial" panose="020B0604020202020204" pitchFamily="34" charset="0"/>
              </a:rPr>
              <a:t>9 </a:t>
            </a:r>
            <a:r>
              <a:rPr lang="es-HN" dirty="0" smtClean="0">
                <a:cs typeface="Arial" panose="020B0604020202020204" pitchFamily="34" charset="0"/>
              </a:rPr>
              <a:t>Docentes</a:t>
            </a:r>
          </a:p>
          <a:p>
            <a:pPr marL="0" indent="0" algn="just">
              <a:buNone/>
            </a:pPr>
            <a:r>
              <a:rPr lang="es-HN" dirty="0">
                <a:cs typeface="Arial" panose="020B0604020202020204" pitchFamily="34" charset="0"/>
              </a:rPr>
              <a:t> </a:t>
            </a:r>
            <a:r>
              <a:rPr lang="es-HN" dirty="0" smtClean="0">
                <a:cs typeface="Arial" panose="020B0604020202020204" pitchFamily="34" charset="0"/>
              </a:rPr>
              <a:t>          Coordinador y Secretaria</a:t>
            </a:r>
            <a:endParaRPr lang="es-HN" dirty="0">
              <a:cs typeface="Arial" panose="020B0604020202020204" pitchFamily="34" charset="0"/>
            </a:endParaRPr>
          </a:p>
          <a:p>
            <a:pPr marL="0" indent="0" algn="just">
              <a:buNone/>
            </a:pPr>
            <a:r>
              <a:rPr lang="es-HN" dirty="0">
                <a:cs typeface="Arial" panose="020B0604020202020204" pitchFamily="34" charset="0"/>
              </a:rPr>
              <a:t>	</a:t>
            </a:r>
            <a:r>
              <a:rPr lang="es-HN" dirty="0" smtClean="0">
                <a:cs typeface="Arial" panose="020B0604020202020204" pitchFamily="34" charset="0"/>
              </a:rPr>
              <a:t>- Instituto </a:t>
            </a:r>
            <a:r>
              <a:rPr lang="es-HN" dirty="0">
                <a:cs typeface="Arial" panose="020B0604020202020204" pitchFamily="34" charset="0"/>
              </a:rPr>
              <a:t>Gracias A </a:t>
            </a:r>
            <a:r>
              <a:rPr lang="es-HN" dirty="0" smtClean="0">
                <a:cs typeface="Arial" panose="020B0604020202020204" pitchFamily="34" charset="0"/>
              </a:rPr>
              <a:t>Dios                         </a:t>
            </a:r>
            <a:r>
              <a:rPr lang="es-HN" dirty="0">
                <a:cs typeface="Arial" panose="020B0604020202020204" pitchFamily="34" charset="0"/>
              </a:rPr>
              <a:t>= 8 Docentes</a:t>
            </a:r>
          </a:p>
          <a:p>
            <a:pPr marL="0" indent="0" algn="just">
              <a:buNone/>
            </a:pPr>
            <a:r>
              <a:rPr lang="es-HN" dirty="0">
                <a:cs typeface="Arial" panose="020B0604020202020204" pitchFamily="34" charset="0"/>
              </a:rPr>
              <a:t>	</a:t>
            </a:r>
            <a:r>
              <a:rPr lang="es-HN" dirty="0" smtClean="0">
                <a:cs typeface="Arial" panose="020B0604020202020204" pitchFamily="34" charset="0"/>
              </a:rPr>
              <a:t>- Instituto </a:t>
            </a:r>
            <a:r>
              <a:rPr lang="es-HN" dirty="0">
                <a:cs typeface="Arial" panose="020B0604020202020204" pitchFamily="34" charset="0"/>
              </a:rPr>
              <a:t>Alberto Galeano </a:t>
            </a:r>
            <a:r>
              <a:rPr lang="es-HN" dirty="0" smtClean="0">
                <a:cs typeface="Arial" panose="020B0604020202020204" pitchFamily="34" charset="0"/>
              </a:rPr>
              <a:t>Trejo              </a:t>
            </a:r>
            <a:r>
              <a:rPr lang="es-HN" dirty="0">
                <a:cs typeface="Arial" panose="020B0604020202020204" pitchFamily="34" charset="0"/>
              </a:rPr>
              <a:t>= 6 </a:t>
            </a:r>
            <a:r>
              <a:rPr lang="es-HN" dirty="0" smtClean="0">
                <a:cs typeface="Arial" panose="020B0604020202020204" pitchFamily="34" charset="0"/>
              </a:rPr>
              <a:t>Docentes</a:t>
            </a:r>
          </a:p>
          <a:p>
            <a:pPr marL="0" indent="0" algn="just">
              <a:buNone/>
            </a:pPr>
            <a:r>
              <a:rPr lang="es-HN" dirty="0">
                <a:cs typeface="Arial" panose="020B0604020202020204" pitchFamily="34" charset="0"/>
              </a:rPr>
              <a:t> </a:t>
            </a:r>
            <a:r>
              <a:rPr lang="es-HN" dirty="0" smtClean="0">
                <a:cs typeface="Arial" panose="020B0604020202020204" pitchFamily="34" charset="0"/>
              </a:rPr>
              <a:t>           Coordinador y Secretario</a:t>
            </a:r>
            <a:endParaRPr lang="es-HN" dirty="0">
              <a:cs typeface="Arial" panose="020B0604020202020204" pitchFamily="34" charset="0"/>
            </a:endParaRPr>
          </a:p>
          <a:p>
            <a:pPr marL="0" indent="0" algn="just">
              <a:buNone/>
            </a:pPr>
            <a:r>
              <a:rPr lang="es-HN" dirty="0">
                <a:cs typeface="Arial" panose="020B0604020202020204" pitchFamily="34" charset="0"/>
              </a:rPr>
              <a:t>	</a:t>
            </a:r>
            <a:r>
              <a:rPr lang="es-HN" dirty="0" smtClean="0">
                <a:cs typeface="Arial" panose="020B0604020202020204" pitchFamily="34" charset="0"/>
              </a:rPr>
              <a:t>- Instituto </a:t>
            </a:r>
            <a:r>
              <a:rPr lang="es-HN" dirty="0">
                <a:cs typeface="Arial" panose="020B0604020202020204" pitchFamily="34" charset="0"/>
              </a:rPr>
              <a:t>Unión Y </a:t>
            </a:r>
            <a:r>
              <a:rPr lang="es-HN" dirty="0" smtClean="0">
                <a:cs typeface="Arial" panose="020B0604020202020204" pitchFamily="34" charset="0"/>
              </a:rPr>
              <a:t>Esfuerzo                     = </a:t>
            </a:r>
            <a:r>
              <a:rPr lang="es-HN" dirty="0">
                <a:cs typeface="Arial" panose="020B0604020202020204" pitchFamily="34" charset="0"/>
              </a:rPr>
              <a:t>2 Docentes</a:t>
            </a:r>
          </a:p>
          <a:p>
            <a:pPr marL="0" indent="0" algn="just">
              <a:buNone/>
            </a:pPr>
            <a:r>
              <a:rPr lang="es-HN" dirty="0">
                <a:cs typeface="Arial" panose="020B0604020202020204" pitchFamily="34" charset="0"/>
              </a:rPr>
              <a:t>	</a:t>
            </a:r>
            <a:r>
              <a:rPr lang="es-HN" dirty="0" smtClean="0">
                <a:cs typeface="Arial" panose="020B0604020202020204" pitchFamily="34" charset="0"/>
              </a:rPr>
              <a:t>- Instituto  </a:t>
            </a:r>
            <a:r>
              <a:rPr lang="es-HN" dirty="0">
                <a:cs typeface="Arial" panose="020B0604020202020204" pitchFamily="34" charset="0"/>
              </a:rPr>
              <a:t>José María </a:t>
            </a:r>
            <a:r>
              <a:rPr lang="es-HN" dirty="0" smtClean="0">
                <a:cs typeface="Arial" panose="020B0604020202020204" pitchFamily="34" charset="0"/>
              </a:rPr>
              <a:t>Medina                 = </a:t>
            </a:r>
            <a:r>
              <a:rPr lang="es-HN" dirty="0">
                <a:cs typeface="Arial" panose="020B0604020202020204" pitchFamily="34" charset="0"/>
              </a:rPr>
              <a:t>4 Docentes</a:t>
            </a:r>
          </a:p>
          <a:p>
            <a:pPr marL="0" indent="0" algn="just">
              <a:buNone/>
            </a:pPr>
            <a:endParaRPr lang="es-HN" dirty="0">
              <a:latin typeface="Arial" panose="020B0604020202020204" pitchFamily="34" charset="0"/>
              <a:cs typeface="Arial" panose="020B0604020202020204" pitchFamily="34" charset="0"/>
            </a:endParaRPr>
          </a:p>
        </p:txBody>
      </p:sp>
      <p:sp>
        <p:nvSpPr>
          <p:cNvPr id="4" name="Título 1">
            <a:extLst>
              <a:ext uri="{FF2B5EF4-FFF2-40B4-BE49-F238E27FC236}">
                <a16:creationId xmlns="" xmlns:a16="http://schemas.microsoft.com/office/drawing/2014/main" id="{8A3B3EE8-5F70-45F8-BCD5-C900127001AA}"/>
              </a:ext>
            </a:extLst>
          </p:cNvPr>
          <p:cNvSpPr txBox="1">
            <a:spLocks/>
          </p:cNvSpPr>
          <p:nvPr/>
        </p:nvSpPr>
        <p:spPr>
          <a:xfrm>
            <a:off x="0" y="0"/>
            <a:ext cx="4965897" cy="104742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HN" sz="3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86108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6A25DE8E-1225-4670-8890-1388ACBBFA65}"/>
              </a:ext>
            </a:extLst>
          </p:cNvPr>
          <p:cNvSpPr/>
          <p:nvPr/>
        </p:nvSpPr>
        <p:spPr>
          <a:xfrm>
            <a:off x="181027" y="248138"/>
            <a:ext cx="6096000" cy="3323987"/>
          </a:xfrm>
          <a:prstGeom prst="rect">
            <a:avLst/>
          </a:prstGeom>
        </p:spPr>
        <p:txBody>
          <a:bodyPr>
            <a:spAutoFit/>
          </a:bodyPr>
          <a:lstStyle/>
          <a:p>
            <a:pPr algn="just"/>
            <a:r>
              <a:rPr lang="es-HN" sz="3000" i="1" dirty="0">
                <a:solidFill>
                  <a:srgbClr val="000000"/>
                </a:solidFill>
                <a:latin typeface="Helvetica Neue"/>
              </a:rPr>
              <a:t>Y poderoso es Dios para hacer que abunde en vosotros toda gracia, a fin de que, teniendo siempre en todas las cosas todo lo suficiente, abundéis para toda buena obra;</a:t>
            </a:r>
          </a:p>
          <a:p>
            <a:pPr algn="r"/>
            <a:r>
              <a:rPr lang="es-HN" sz="3000" b="1" i="1" dirty="0">
                <a:solidFill>
                  <a:srgbClr val="000000"/>
                </a:solidFill>
                <a:latin typeface="Helvetica Neue"/>
              </a:rPr>
              <a:t>2 Corintios 9:8</a:t>
            </a:r>
            <a:endParaRPr lang="es-HN" sz="3000" b="1" i="1" dirty="0"/>
          </a:p>
        </p:txBody>
      </p:sp>
      <p:sp>
        <p:nvSpPr>
          <p:cNvPr id="5" name="Rectángulo 4">
            <a:extLst>
              <a:ext uri="{FF2B5EF4-FFF2-40B4-BE49-F238E27FC236}">
                <a16:creationId xmlns="" xmlns:a16="http://schemas.microsoft.com/office/drawing/2014/main" id="{6DC689F8-5260-4DD3-8A73-C200FBB00BC4}"/>
              </a:ext>
            </a:extLst>
          </p:cNvPr>
          <p:cNvSpPr/>
          <p:nvPr/>
        </p:nvSpPr>
        <p:spPr>
          <a:xfrm>
            <a:off x="100014" y="3720527"/>
            <a:ext cx="11897545" cy="2990562"/>
          </a:xfrm>
          <a:prstGeom prst="rect">
            <a:avLst/>
          </a:prstGeom>
          <a:noFill/>
        </p:spPr>
        <p:txBody>
          <a:bodyPr wrap="square">
            <a:spAutoFit/>
          </a:bodyPr>
          <a:lstStyle/>
          <a:p>
            <a:pPr algn="ctr"/>
            <a:r>
              <a:rPr lang="es-HN" sz="8000" b="1" dirty="0" smtClean="0">
                <a:latin typeface="Vivaldi" panose="03020602050506090804" pitchFamily="66" charset="0"/>
              </a:rPr>
              <a:t>Gracias</a:t>
            </a:r>
            <a:r>
              <a:rPr lang="es-HN" sz="6000" b="1" dirty="0" smtClean="0">
                <a:latin typeface="Vivaldi" panose="03020602050506090804" pitchFamily="66" charset="0"/>
              </a:rPr>
              <a:t> </a:t>
            </a:r>
          </a:p>
          <a:p>
            <a:pPr algn="just">
              <a:lnSpc>
                <a:spcPts val="6480"/>
              </a:lnSpc>
            </a:pPr>
            <a:r>
              <a:rPr lang="es-HN" sz="5400" b="1" i="1" dirty="0" smtClean="0">
                <a:latin typeface="Vivaldi" panose="03020602050506090804" pitchFamily="66" charset="0"/>
              </a:rPr>
              <a:t>Dios les bendiga apreciables Autoridades e invitados especiales</a:t>
            </a:r>
            <a:r>
              <a:rPr lang="es-HN" sz="6000" b="1" i="1" dirty="0" smtClean="0">
                <a:latin typeface="Vivaldi" panose="03020602050506090804" pitchFamily="66" charset="0"/>
              </a:rPr>
              <a:t>.</a:t>
            </a:r>
            <a:endParaRPr lang="es-HN" sz="6000" b="1" i="1" dirty="0">
              <a:latin typeface="Vivaldi" panose="03020602050506090804" pitchFamily="66" charset="0"/>
            </a:endParaRPr>
          </a:p>
        </p:txBody>
      </p:sp>
    </p:spTree>
    <p:extLst>
      <p:ext uri="{BB962C8B-B14F-4D97-AF65-F5344CB8AC3E}">
        <p14:creationId xmlns:p14="http://schemas.microsoft.com/office/powerpoint/2010/main" val="32250575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Título 5">
            <a:extLst>
              <a:ext uri="{FF2B5EF4-FFF2-40B4-BE49-F238E27FC236}">
                <a16:creationId xmlns="" xmlns:a16="http://schemas.microsoft.com/office/drawing/2014/main" id="{367C250F-885B-445C-AAAE-356CAA0AAD73}"/>
              </a:ext>
            </a:extLst>
          </p:cNvPr>
          <p:cNvSpPr>
            <a:spLocks noGrp="1"/>
          </p:cNvSpPr>
          <p:nvPr>
            <p:ph type="title"/>
          </p:nvPr>
        </p:nvSpPr>
        <p:spPr>
          <a:xfrm>
            <a:off x="868932" y="1033297"/>
            <a:ext cx="9940914" cy="464869"/>
          </a:xfrm>
        </p:spPr>
        <p:txBody>
          <a:bodyPr>
            <a:noAutofit/>
          </a:bodyPr>
          <a:lstStyle/>
          <a:p>
            <a:pPr algn="ctr"/>
            <a:r>
              <a:rPr lang="es-HN" sz="3600" b="1" u="sng" dirty="0">
                <a:cs typeface="Arial" panose="020B0604020202020204" pitchFamily="34" charset="0"/>
              </a:rPr>
              <a:t>NORMATIVA</a:t>
            </a:r>
            <a:endParaRPr lang="es-HN" sz="3600" u="sng" dirty="0">
              <a:cs typeface="Times New Roman" panose="02020603050405020304" pitchFamily="18" charset="0"/>
            </a:endParaRPr>
          </a:p>
        </p:txBody>
      </p:sp>
      <p:sp>
        <p:nvSpPr>
          <p:cNvPr id="7" name="Marcador de contenido 6">
            <a:extLst>
              <a:ext uri="{FF2B5EF4-FFF2-40B4-BE49-F238E27FC236}">
                <a16:creationId xmlns="" xmlns:a16="http://schemas.microsoft.com/office/drawing/2014/main" id="{D30C5E09-080E-4269-8DB6-E7F8910DE87E}"/>
              </a:ext>
            </a:extLst>
          </p:cNvPr>
          <p:cNvSpPr>
            <a:spLocks noGrp="1"/>
          </p:cNvSpPr>
          <p:nvPr>
            <p:ph idx="1"/>
          </p:nvPr>
        </p:nvSpPr>
        <p:spPr>
          <a:xfrm>
            <a:off x="680889" y="1834497"/>
            <a:ext cx="10535478" cy="3976582"/>
          </a:xfrm>
        </p:spPr>
        <p:txBody>
          <a:bodyPr>
            <a:noAutofit/>
          </a:bodyPr>
          <a:lstStyle/>
          <a:p>
            <a:pPr marL="0" indent="0" algn="just">
              <a:buNone/>
            </a:pPr>
            <a:r>
              <a:rPr lang="es-PE" dirty="0"/>
              <a:t>El Programa Todos Pueden Avanzar (TPA) es un programa oficial de la Secretaria de Educación, con </a:t>
            </a:r>
            <a:r>
              <a:rPr lang="es-ES_tradnl" dirty="0"/>
              <a:t>una metodología de enseñanza aprendizaje enfocada en la inclusión social, se fundamenta en un proceso de </a:t>
            </a:r>
            <a:r>
              <a:rPr lang="es-ES_tradnl" dirty="0" smtClean="0"/>
              <a:t>reforzamiento  </a:t>
            </a:r>
            <a:r>
              <a:rPr lang="es-ES_tradnl" dirty="0"/>
              <a:t>personalizado de acuerdo a las potencialidades de los educandos, y que brinda oportunidades para su formación integral</a:t>
            </a:r>
            <a:r>
              <a:rPr lang="es-ES_tradnl" dirty="0" smtClean="0"/>
              <a:t>.                                                                                </a:t>
            </a:r>
          </a:p>
          <a:p>
            <a:pPr marL="0" indent="0" algn="just">
              <a:buNone/>
            </a:pPr>
            <a:r>
              <a:rPr lang="es-ES_tradnl" dirty="0" smtClean="0"/>
              <a:t>La </a:t>
            </a:r>
            <a:r>
              <a:rPr lang="es-ES_tradnl" dirty="0"/>
              <a:t>Escuela Vacacional (EV) es un programa oficial de la Secretaría de Educación para atender a los estudiantes de la </a:t>
            </a:r>
            <a:r>
              <a:rPr lang="es-ES_tradnl" dirty="0" smtClean="0"/>
              <a:t>Educación </a:t>
            </a:r>
            <a:r>
              <a:rPr lang="es-ES_tradnl" dirty="0"/>
              <a:t>B</a:t>
            </a:r>
            <a:r>
              <a:rPr lang="es-ES_tradnl" dirty="0" smtClean="0"/>
              <a:t>ásica del III Ciclo que </a:t>
            </a:r>
            <a:r>
              <a:rPr lang="es-ES_tradnl" dirty="0"/>
              <a:t>no alcanzaron la nota mínima de promoción en un periodo académico regular.</a:t>
            </a:r>
            <a:endParaRPr lang="es-ES_tradnl" dirty="0" smtClean="0"/>
          </a:p>
          <a:p>
            <a:pPr marL="0" indent="0" algn="just">
              <a:buNone/>
            </a:pPr>
            <a:endParaRPr lang="es-HN"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91483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6">
            <a:extLst>
              <a:ext uri="{FF2B5EF4-FFF2-40B4-BE49-F238E27FC236}">
                <a16:creationId xmlns="" xmlns:a16="http://schemas.microsoft.com/office/drawing/2014/main" id="{6602471F-E19E-4CC0-B112-E48AC43C6495}"/>
              </a:ext>
            </a:extLst>
          </p:cNvPr>
          <p:cNvSpPr>
            <a:spLocks noGrp="1"/>
          </p:cNvSpPr>
          <p:nvPr>
            <p:ph idx="1"/>
          </p:nvPr>
        </p:nvSpPr>
        <p:spPr>
          <a:xfrm>
            <a:off x="748519" y="371475"/>
            <a:ext cx="10270436" cy="6486525"/>
          </a:xfrm>
        </p:spPr>
        <p:txBody>
          <a:bodyPr>
            <a:noAutofit/>
          </a:bodyPr>
          <a:lstStyle/>
          <a:p>
            <a:pPr marL="0" indent="0" algn="just">
              <a:buNone/>
            </a:pPr>
            <a:r>
              <a:rPr lang="es-ES_tradnl" sz="3200" b="1" dirty="0" smtClean="0"/>
              <a:t>                          </a:t>
            </a:r>
          </a:p>
          <a:p>
            <a:pPr marL="0" indent="0" algn="ctr">
              <a:buNone/>
            </a:pPr>
            <a:r>
              <a:rPr lang="es-ES_tradnl" sz="3600" b="1" dirty="0" smtClean="0">
                <a:latin typeface="+mj-lt"/>
              </a:rPr>
              <a:t>   </a:t>
            </a:r>
            <a:r>
              <a:rPr lang="es-ES_tradnl" sz="3600" b="1" u="sng" dirty="0" smtClean="0">
                <a:latin typeface="+mj-lt"/>
              </a:rPr>
              <a:t>FUNDAMENTOS LEGALES</a:t>
            </a:r>
          </a:p>
          <a:p>
            <a:pPr algn="just"/>
            <a:endParaRPr lang="es-ES_tradnl" sz="2400" b="1" dirty="0" smtClean="0"/>
          </a:p>
          <a:p>
            <a:pPr algn="just"/>
            <a:r>
              <a:rPr lang="es-ES_tradnl" sz="2400" b="1" dirty="0" smtClean="0"/>
              <a:t>CONSIDERANDO</a:t>
            </a:r>
            <a:r>
              <a:rPr lang="es-ES_tradnl" sz="2400" b="1" dirty="0"/>
              <a:t>:</a:t>
            </a:r>
            <a:r>
              <a:rPr lang="es-ES_tradnl" sz="2400" dirty="0"/>
              <a:t> Que para el mejoramiento de la calidad educativa es necesario elevar la eficiencia interna en el </a:t>
            </a:r>
            <a:r>
              <a:rPr lang="es-ES_tradnl" sz="2400" dirty="0" smtClean="0"/>
              <a:t>Sistema </a:t>
            </a:r>
            <a:r>
              <a:rPr lang="es-ES_tradnl" sz="2400" dirty="0"/>
              <a:t>Educativo Nacional reduciendo los índices de </a:t>
            </a:r>
            <a:r>
              <a:rPr lang="es-ES_tradnl" sz="2400" dirty="0" smtClean="0"/>
              <a:t>reprobación, ausentismo </a:t>
            </a:r>
            <a:r>
              <a:rPr lang="es-ES_tradnl" sz="2400" dirty="0"/>
              <a:t>y deserción escolar.</a:t>
            </a:r>
            <a:endParaRPr lang="es-MX" sz="2400" dirty="0"/>
          </a:p>
          <a:p>
            <a:pPr algn="just"/>
            <a:r>
              <a:rPr lang="es-PE" sz="2400" b="1" dirty="0"/>
              <a:t>CONSIDERANDO:</a:t>
            </a:r>
            <a:r>
              <a:rPr lang="es-PE" sz="2400" dirty="0"/>
              <a:t> Que mediante Acuerdo No. 2350-SE-2015 se crea el Programa Todos Podemos Avanzar (TPA) como metodología permanente de inclusión social y nivelación de aprendizajes para alumnos de Educación Media</a:t>
            </a:r>
            <a:r>
              <a:rPr lang="es-PE" sz="2400" dirty="0" smtClean="0"/>
              <a:t>.  Y III Ciclo de Educación Básica.</a:t>
            </a:r>
            <a:endParaRPr lang="es-MX" sz="2400" dirty="0"/>
          </a:p>
          <a:p>
            <a:pPr algn="just"/>
            <a:r>
              <a:rPr lang="es-PE" sz="2400" b="1" dirty="0"/>
              <a:t>CONSIDERANDO:</a:t>
            </a:r>
            <a:r>
              <a:rPr lang="es-PE" sz="2400" dirty="0"/>
              <a:t> Que durante los años últimos, se ha vivido una crisis migratoria, que produce el retorno de inmigrantes que no tenían la oportunidad de ingresar de forma inmediata al Sistema Educativo Nacional.</a:t>
            </a:r>
            <a:endParaRPr lang="es-MX" sz="2400" dirty="0"/>
          </a:p>
          <a:p>
            <a:pPr marL="0" indent="0" algn="just">
              <a:buNone/>
            </a:pPr>
            <a:endParaRPr lang="es-MX" sz="2400" dirty="0"/>
          </a:p>
        </p:txBody>
      </p:sp>
    </p:spTree>
    <p:extLst>
      <p:ext uri="{BB962C8B-B14F-4D97-AF65-F5344CB8AC3E}">
        <p14:creationId xmlns:p14="http://schemas.microsoft.com/office/powerpoint/2010/main" val="18195516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6">
            <a:extLst>
              <a:ext uri="{FF2B5EF4-FFF2-40B4-BE49-F238E27FC236}">
                <a16:creationId xmlns="" xmlns:a16="http://schemas.microsoft.com/office/drawing/2014/main" id="{6602471F-E19E-4CC0-B112-E48AC43C6495}"/>
              </a:ext>
            </a:extLst>
          </p:cNvPr>
          <p:cNvSpPr>
            <a:spLocks noGrp="1"/>
          </p:cNvSpPr>
          <p:nvPr>
            <p:ph idx="1"/>
          </p:nvPr>
        </p:nvSpPr>
        <p:spPr>
          <a:xfrm>
            <a:off x="821635" y="1100346"/>
            <a:ext cx="10381422" cy="4240280"/>
          </a:xfrm>
        </p:spPr>
        <p:txBody>
          <a:bodyPr>
            <a:noAutofit/>
          </a:bodyPr>
          <a:lstStyle/>
          <a:p>
            <a:pPr marL="0" indent="0" algn="ctr">
              <a:buNone/>
            </a:pPr>
            <a:r>
              <a:rPr lang="es-ES_tradnl" sz="3600" b="1" u="sng" dirty="0" smtClean="0">
                <a:latin typeface="+mj-lt"/>
              </a:rPr>
              <a:t>FUNDAMENTOS LEGALES</a:t>
            </a:r>
          </a:p>
          <a:p>
            <a:pPr marL="0" indent="0">
              <a:buNone/>
            </a:pPr>
            <a:endParaRPr lang="es-MX" dirty="0"/>
          </a:p>
          <a:p>
            <a:pPr marL="0" indent="0" algn="just">
              <a:buNone/>
            </a:pPr>
            <a:r>
              <a:rPr lang="es-PE" b="1" dirty="0" smtClean="0"/>
              <a:t>Estrategias </a:t>
            </a:r>
            <a:r>
              <a:rPr lang="es-PE" b="1" dirty="0"/>
              <a:t>Pedagógicas y Didácticas</a:t>
            </a:r>
            <a:r>
              <a:rPr lang="es-PE" dirty="0"/>
              <a:t>: los docentes que participen en el proceso académico en los TPA y EV, en su trabajo de aula, deben desplegar estrategias pedagógicas y didácticas que garanticen la transición de saberes conceptuales, procedimentales y actitudinales, potenciando la función formativa de la evaluación.</a:t>
            </a:r>
            <a:endParaRPr lang="es-MX" dirty="0"/>
          </a:p>
        </p:txBody>
      </p:sp>
    </p:spTree>
    <p:extLst>
      <p:ext uri="{BB962C8B-B14F-4D97-AF65-F5344CB8AC3E}">
        <p14:creationId xmlns:p14="http://schemas.microsoft.com/office/powerpoint/2010/main" val="25184270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6">
            <a:extLst>
              <a:ext uri="{FF2B5EF4-FFF2-40B4-BE49-F238E27FC236}">
                <a16:creationId xmlns="" xmlns:a16="http://schemas.microsoft.com/office/drawing/2014/main" id="{6602471F-E19E-4CC0-B112-E48AC43C6495}"/>
              </a:ext>
            </a:extLst>
          </p:cNvPr>
          <p:cNvSpPr>
            <a:spLocks noGrp="1"/>
          </p:cNvSpPr>
          <p:nvPr>
            <p:ph idx="1"/>
          </p:nvPr>
        </p:nvSpPr>
        <p:spPr>
          <a:xfrm>
            <a:off x="690255" y="339945"/>
            <a:ext cx="10866783" cy="5711273"/>
          </a:xfrm>
        </p:spPr>
        <p:txBody>
          <a:bodyPr>
            <a:noAutofit/>
          </a:bodyPr>
          <a:lstStyle/>
          <a:p>
            <a:pPr marL="0" indent="0" algn="ctr">
              <a:buNone/>
            </a:pPr>
            <a:endParaRPr lang="es-ES_tradnl" sz="3200" b="1" dirty="0" smtClean="0"/>
          </a:p>
          <a:p>
            <a:pPr marL="0" indent="0" algn="ctr">
              <a:buNone/>
            </a:pPr>
            <a:r>
              <a:rPr lang="es-ES_tradnl" sz="3200" b="1" u="sng" dirty="0" smtClean="0">
                <a:latin typeface="+mj-lt"/>
              </a:rPr>
              <a:t>FUNDAMENTOS LEGALES</a:t>
            </a:r>
          </a:p>
          <a:p>
            <a:pPr marL="0" indent="0" algn="ctr">
              <a:buNone/>
            </a:pPr>
            <a:endParaRPr lang="es-ES_tradnl" sz="3200" b="1" dirty="0" smtClean="0"/>
          </a:p>
          <a:p>
            <a:pPr algn="just"/>
            <a:r>
              <a:rPr lang="es-ES_tradnl" b="1" dirty="0">
                <a:solidFill>
                  <a:schemeClr val="accent2">
                    <a:lumMod val="75000"/>
                  </a:schemeClr>
                </a:solidFill>
              </a:rPr>
              <a:t>DE LOS PERIODOS DE EVALUACION DE APRENDIZAJES EN EL TPA Y </a:t>
            </a:r>
            <a:r>
              <a:rPr lang="es-ES_tradnl" b="1" dirty="0" smtClean="0">
                <a:solidFill>
                  <a:schemeClr val="accent2">
                    <a:lumMod val="75000"/>
                  </a:schemeClr>
                </a:solidFill>
              </a:rPr>
              <a:t>EV</a:t>
            </a:r>
            <a:endParaRPr lang="es-MX" sz="2400" b="1" dirty="0">
              <a:solidFill>
                <a:schemeClr val="accent2">
                  <a:lumMod val="75000"/>
                </a:schemeClr>
              </a:solidFill>
            </a:endParaRPr>
          </a:p>
          <a:p>
            <a:pPr marL="0" indent="0" algn="just">
              <a:buNone/>
            </a:pPr>
            <a:r>
              <a:rPr lang="es-ES_tradnl" sz="2400" dirty="0" smtClean="0"/>
              <a:t> </a:t>
            </a:r>
            <a:r>
              <a:rPr lang="es-ES_tradnl" sz="2400" dirty="0"/>
              <a:t>En el programa TPA, deben realizarse </a:t>
            </a:r>
            <a:r>
              <a:rPr lang="es-ES_tradnl" sz="2400" b="1" dirty="0"/>
              <a:t>dos evaluaciones</a:t>
            </a:r>
            <a:r>
              <a:rPr lang="es-ES_tradnl" sz="2400" dirty="0"/>
              <a:t>; a) </a:t>
            </a:r>
            <a:r>
              <a:rPr lang="es-ES_tradnl" sz="2400" b="1" dirty="0"/>
              <a:t>La Primera Evaluación</a:t>
            </a:r>
            <a:r>
              <a:rPr lang="es-ES_tradnl" sz="2400" dirty="0"/>
              <a:t> al finalizar las primeras </a:t>
            </a:r>
            <a:r>
              <a:rPr lang="es-ES_tradnl" sz="2400" dirty="0" smtClean="0"/>
              <a:t>cuatro (4) semanas, </a:t>
            </a:r>
            <a:r>
              <a:rPr lang="es-ES_tradnl" sz="2400" b="1" dirty="0" smtClean="0"/>
              <a:t>la segunda evaluación </a:t>
            </a:r>
            <a:r>
              <a:rPr lang="es-ES_tradnl" sz="2400" dirty="0" smtClean="0"/>
              <a:t>al finalizar las siguientes 4 semanas. </a:t>
            </a:r>
          </a:p>
          <a:p>
            <a:pPr marL="0" indent="0" algn="just">
              <a:buNone/>
            </a:pPr>
            <a:endParaRPr lang="es-ES_tradnl" sz="2400" dirty="0" smtClean="0"/>
          </a:p>
          <a:p>
            <a:pPr marL="0" indent="0" algn="just">
              <a:buNone/>
            </a:pPr>
            <a:r>
              <a:rPr lang="es-ES_tradnl" sz="2400" b="1" dirty="0" smtClean="0"/>
              <a:t>Reforzamiento ,recuperación en el TPA. </a:t>
            </a:r>
            <a:endParaRPr lang="es-ES_tradnl" sz="2400" dirty="0"/>
          </a:p>
          <a:p>
            <a:pPr marL="0" indent="0" algn="just">
              <a:buNone/>
            </a:pPr>
            <a:endParaRPr lang="es-ES_tradnl" sz="2400" b="1" dirty="0"/>
          </a:p>
          <a:p>
            <a:pPr marL="0" indent="0" algn="just">
              <a:buNone/>
            </a:pPr>
            <a:r>
              <a:rPr lang="es-ES_tradnl" sz="2400" b="1" dirty="0" smtClean="0"/>
              <a:t>Periodos </a:t>
            </a:r>
            <a:r>
              <a:rPr lang="es-ES_tradnl" sz="2400" b="1" dirty="0"/>
              <a:t>de evaluación de aprendizajes en la Escuela Vacacional</a:t>
            </a:r>
            <a:r>
              <a:rPr lang="es-ES_tradnl" sz="2400" dirty="0"/>
              <a:t>: en el programa Escuela Vacacional se realizará una sola evaluación en el periodo de ocho  semanas. Este periodo incluye además los procesos de nivelación, reforzamiento y recuperación.</a:t>
            </a:r>
            <a:endParaRPr lang="es-MX" sz="2400" dirty="0"/>
          </a:p>
        </p:txBody>
      </p:sp>
    </p:spTree>
    <p:extLst>
      <p:ext uri="{BB962C8B-B14F-4D97-AF65-F5344CB8AC3E}">
        <p14:creationId xmlns:p14="http://schemas.microsoft.com/office/powerpoint/2010/main" val="40414371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6">
            <a:extLst>
              <a:ext uri="{FF2B5EF4-FFF2-40B4-BE49-F238E27FC236}">
                <a16:creationId xmlns="" xmlns:a16="http://schemas.microsoft.com/office/drawing/2014/main" id="{6602471F-E19E-4CC0-B112-E48AC43C6495}"/>
              </a:ext>
            </a:extLst>
          </p:cNvPr>
          <p:cNvSpPr>
            <a:spLocks noGrp="1"/>
          </p:cNvSpPr>
          <p:nvPr>
            <p:ph idx="1"/>
          </p:nvPr>
        </p:nvSpPr>
        <p:spPr>
          <a:xfrm>
            <a:off x="909373" y="0"/>
            <a:ext cx="10402957" cy="6139690"/>
          </a:xfrm>
        </p:spPr>
        <p:txBody>
          <a:bodyPr>
            <a:noAutofit/>
          </a:bodyPr>
          <a:lstStyle/>
          <a:p>
            <a:pPr marL="0" indent="0" algn="ctr">
              <a:buNone/>
            </a:pPr>
            <a:endParaRPr lang="es-ES_tradnl" sz="3200" b="1" dirty="0" smtClean="0"/>
          </a:p>
          <a:p>
            <a:pPr marL="0" indent="0" algn="ctr">
              <a:buNone/>
            </a:pPr>
            <a:endParaRPr lang="es-ES_tradnl" sz="3200" b="1" dirty="0"/>
          </a:p>
          <a:p>
            <a:pPr marL="0" indent="0" algn="ctr">
              <a:buNone/>
            </a:pPr>
            <a:r>
              <a:rPr lang="es-ES_tradnl" sz="3600" b="1" u="sng" dirty="0" smtClean="0"/>
              <a:t>FUNDAMENTOS LEGALES</a:t>
            </a:r>
          </a:p>
          <a:p>
            <a:pPr marL="0" indent="0" algn="ctr">
              <a:buNone/>
            </a:pPr>
            <a:endParaRPr lang="es-ES_tradnl" sz="3600" b="1" u="sng" dirty="0" smtClean="0"/>
          </a:p>
          <a:p>
            <a:r>
              <a:rPr lang="es-ES_tradnl" b="1" dirty="0" smtClean="0">
                <a:solidFill>
                  <a:schemeClr val="accent2">
                    <a:lumMod val="75000"/>
                  </a:schemeClr>
                </a:solidFill>
              </a:rPr>
              <a:t>LA </a:t>
            </a:r>
            <a:r>
              <a:rPr lang="es-ES_tradnl" b="1" dirty="0">
                <a:solidFill>
                  <a:schemeClr val="accent2">
                    <a:lumMod val="75000"/>
                  </a:schemeClr>
                </a:solidFill>
              </a:rPr>
              <a:t>PROMOCION</a:t>
            </a:r>
            <a:endParaRPr lang="es-MX" b="1" dirty="0">
              <a:solidFill>
                <a:schemeClr val="accent2">
                  <a:lumMod val="75000"/>
                </a:schemeClr>
              </a:solidFill>
            </a:endParaRPr>
          </a:p>
          <a:p>
            <a:pPr marL="0" indent="0">
              <a:buNone/>
            </a:pPr>
            <a:r>
              <a:rPr lang="es-ES_tradnl" sz="2400" b="1" dirty="0" smtClean="0"/>
              <a:t>De </a:t>
            </a:r>
            <a:r>
              <a:rPr lang="es-ES_tradnl" sz="2400" b="1" dirty="0"/>
              <a:t>la calificación: </a:t>
            </a:r>
            <a:r>
              <a:rPr lang="es-ES_tradnl" sz="2400" dirty="0"/>
              <a:t>la calificación final de promoción en el proceso de evaluación de los aprendizajes en el TPA y EV, será Setenta por ciento (70</a:t>
            </a:r>
            <a:r>
              <a:rPr lang="es-ES_tradnl" sz="2400" dirty="0" smtClean="0"/>
              <a:t>%).</a:t>
            </a:r>
          </a:p>
          <a:p>
            <a:pPr marL="0" indent="0">
              <a:buNone/>
            </a:pPr>
            <a:endParaRPr lang="es-MX" sz="2400" dirty="0"/>
          </a:p>
          <a:p>
            <a:pPr marL="0" indent="0">
              <a:buNone/>
            </a:pPr>
            <a:r>
              <a:rPr lang="es-ES_tradnl" sz="2400" b="1" dirty="0" smtClean="0"/>
              <a:t>De </a:t>
            </a:r>
            <a:r>
              <a:rPr lang="es-ES_tradnl" sz="2400" b="1" dirty="0"/>
              <a:t>la Promoción</a:t>
            </a:r>
            <a:r>
              <a:rPr lang="es-ES_tradnl" sz="2400" dirty="0"/>
              <a:t>: los educandos del programa todos podemos avanzar y Escuela Vacacional serán promovidos al </a:t>
            </a:r>
            <a:r>
              <a:rPr lang="es-ES_tradnl" sz="2400" dirty="0" smtClean="0"/>
              <a:t> </a:t>
            </a:r>
            <a:r>
              <a:rPr lang="es-ES_tradnl" sz="2400" dirty="0"/>
              <a:t>grado inmediato superior </a:t>
            </a:r>
            <a:r>
              <a:rPr lang="es-ES_tradnl" sz="2400" dirty="0" smtClean="0"/>
              <a:t>cuando alcancen </a:t>
            </a:r>
            <a:r>
              <a:rPr lang="es-ES_tradnl" sz="2400" dirty="0"/>
              <a:t>una </a:t>
            </a:r>
            <a:r>
              <a:rPr lang="es-ES_tradnl" sz="2400" b="1" dirty="0"/>
              <a:t>nota promedio igual o superior al setenta por ciento (70</a:t>
            </a:r>
            <a:r>
              <a:rPr lang="es-ES_tradnl" sz="2400" b="1" dirty="0" smtClean="0"/>
              <a:t>%)</a:t>
            </a:r>
            <a:r>
              <a:rPr lang="es-ES_tradnl" sz="2400" dirty="0" smtClean="0"/>
              <a:t>.</a:t>
            </a:r>
            <a:endParaRPr lang="es-MX" sz="2400" dirty="0"/>
          </a:p>
        </p:txBody>
      </p:sp>
    </p:spTree>
    <p:extLst>
      <p:ext uri="{BB962C8B-B14F-4D97-AF65-F5344CB8AC3E}">
        <p14:creationId xmlns:p14="http://schemas.microsoft.com/office/powerpoint/2010/main" val="3920962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6">
            <a:extLst>
              <a:ext uri="{FF2B5EF4-FFF2-40B4-BE49-F238E27FC236}">
                <a16:creationId xmlns="" xmlns:a16="http://schemas.microsoft.com/office/drawing/2014/main" id="{6602471F-E19E-4CC0-B112-E48AC43C6495}"/>
              </a:ext>
            </a:extLst>
          </p:cNvPr>
          <p:cNvSpPr>
            <a:spLocks noGrp="1"/>
          </p:cNvSpPr>
          <p:nvPr>
            <p:ph idx="1"/>
          </p:nvPr>
        </p:nvSpPr>
        <p:spPr>
          <a:xfrm>
            <a:off x="646386" y="-409904"/>
            <a:ext cx="10925504" cy="5533697"/>
          </a:xfrm>
        </p:spPr>
        <p:txBody>
          <a:bodyPr>
            <a:noAutofit/>
          </a:bodyPr>
          <a:lstStyle/>
          <a:p>
            <a:pPr marL="0" indent="0" algn="ctr">
              <a:buNone/>
            </a:pPr>
            <a:endParaRPr lang="es-ES_tradnl" sz="3200" b="1" dirty="0" smtClean="0"/>
          </a:p>
          <a:p>
            <a:pPr marL="0" indent="0" algn="ctr">
              <a:buNone/>
            </a:pPr>
            <a:endParaRPr lang="es-ES_tradnl" sz="3200" b="1" dirty="0"/>
          </a:p>
          <a:p>
            <a:pPr marL="0" indent="0" algn="ctr">
              <a:buNone/>
            </a:pPr>
            <a:r>
              <a:rPr lang="es-ES_tradnl" sz="3200" b="1" u="sng" dirty="0" smtClean="0">
                <a:latin typeface="+mj-lt"/>
              </a:rPr>
              <a:t>FUNDAMENTOS LEGALES</a:t>
            </a:r>
          </a:p>
          <a:p>
            <a:pPr marL="0" indent="0" algn="ctr">
              <a:buNone/>
            </a:pPr>
            <a:endParaRPr lang="es-ES_tradnl" sz="3200" b="1" u="sng" dirty="0" smtClean="0">
              <a:latin typeface="+mj-lt"/>
            </a:endParaRPr>
          </a:p>
          <a:p>
            <a:r>
              <a:rPr lang="es-ES_tradnl" sz="2400" b="1" dirty="0" smtClean="0">
                <a:solidFill>
                  <a:schemeClr val="accent2">
                    <a:lumMod val="75000"/>
                  </a:schemeClr>
                </a:solidFill>
              </a:rPr>
              <a:t>INGRESO </a:t>
            </a:r>
            <a:r>
              <a:rPr lang="es-ES_tradnl" sz="2400" b="1" dirty="0">
                <a:solidFill>
                  <a:schemeClr val="accent2">
                    <a:lumMod val="75000"/>
                  </a:schemeClr>
                </a:solidFill>
              </a:rPr>
              <a:t>AL PROGRAMA DE ESCUELA </a:t>
            </a:r>
            <a:r>
              <a:rPr lang="es-ES_tradnl" sz="2400" b="1" dirty="0" smtClean="0">
                <a:solidFill>
                  <a:schemeClr val="accent2">
                    <a:lumMod val="75000"/>
                  </a:schemeClr>
                </a:solidFill>
              </a:rPr>
              <a:t>VACACIONAL</a:t>
            </a:r>
            <a:endParaRPr lang="es-MX" sz="2400" b="1" dirty="0"/>
          </a:p>
          <a:p>
            <a:pPr marL="0" indent="0" algn="just">
              <a:buNone/>
            </a:pPr>
            <a:r>
              <a:rPr lang="es-ES_tradnl" sz="2400" b="1" dirty="0" smtClean="0"/>
              <a:t>Del </a:t>
            </a:r>
            <a:r>
              <a:rPr lang="es-ES_tradnl" sz="2400" b="1" dirty="0"/>
              <a:t>ingreso a la EV</a:t>
            </a:r>
            <a:r>
              <a:rPr lang="es-ES_tradnl" sz="2400" dirty="0"/>
              <a:t>: Ingresaran en el programa Escuela Vacacional, todos los educandos del sistema educativo nacional que hayan reprobado más de una asignatura en el año lectivo; así como aquellos jóvenes que han sido retornados al país. </a:t>
            </a:r>
            <a:endParaRPr lang="es-MX" sz="2400" dirty="0"/>
          </a:p>
          <a:p>
            <a:pPr marL="0" indent="0" algn="just">
              <a:buNone/>
            </a:pPr>
            <a:r>
              <a:rPr lang="es-ES_tradnl" sz="2400" b="1" dirty="0" smtClean="0"/>
              <a:t>Restricción </a:t>
            </a:r>
            <a:r>
              <a:rPr lang="es-ES_tradnl" sz="2400" b="1" dirty="0"/>
              <a:t>de Ingreso a EV</a:t>
            </a:r>
            <a:r>
              <a:rPr lang="es-ES_tradnl" sz="2400" dirty="0"/>
              <a:t>: no podrán ingresar a la EV, quienes hayan reprobado más del cincuenta por ciento de las asignaturas</a:t>
            </a:r>
            <a:r>
              <a:rPr lang="es-ES_tradnl" sz="2400" dirty="0" smtClean="0"/>
              <a:t>.</a:t>
            </a:r>
          </a:p>
          <a:p>
            <a:pPr algn="just"/>
            <a:r>
              <a:rPr lang="es-ES_tradnl" sz="2400" b="1" dirty="0">
                <a:solidFill>
                  <a:schemeClr val="accent2">
                    <a:lumMod val="75000"/>
                  </a:schemeClr>
                </a:solidFill>
              </a:rPr>
              <a:t>REQUISITOS DE INGRESO AL TPA Y EV</a:t>
            </a:r>
            <a:endParaRPr lang="es-MX" sz="2400" b="1" dirty="0">
              <a:solidFill>
                <a:schemeClr val="accent2">
                  <a:lumMod val="75000"/>
                </a:schemeClr>
              </a:solidFill>
            </a:endParaRPr>
          </a:p>
          <a:p>
            <a:pPr marL="0" indent="0" algn="just">
              <a:buNone/>
            </a:pPr>
            <a:r>
              <a:rPr lang="es-ES_tradnl" sz="2400" b="1" dirty="0" smtClean="0"/>
              <a:t>De </a:t>
            </a:r>
            <a:r>
              <a:rPr lang="es-ES_tradnl" sz="2400" b="1" dirty="0"/>
              <a:t>los requisitos de ingreso al TPA Y EV</a:t>
            </a:r>
            <a:r>
              <a:rPr lang="es-ES_tradnl" sz="2400" dirty="0"/>
              <a:t>: Los educandos para ingresar al TPA o la EV, deberán presentar la documentación siguiente: a) Certificación de Acta de Nacimiento; b) Certificación de Estudios y de Conducta; c) constancias de antecedentes policiales y; d) Acta de compromiso firmada por el padre de familia o Tutor.</a:t>
            </a:r>
            <a:endParaRPr lang="es-MX" sz="2400" dirty="0"/>
          </a:p>
          <a:p>
            <a:pPr marL="0" indent="0">
              <a:buNone/>
            </a:pPr>
            <a:endParaRPr lang="es-MX" sz="2400" dirty="0"/>
          </a:p>
          <a:p>
            <a:pPr marL="0" indent="0">
              <a:buNone/>
            </a:pPr>
            <a:endParaRPr lang="es-MX" sz="2400" dirty="0"/>
          </a:p>
          <a:p>
            <a:pPr marL="0" indent="0">
              <a:buNone/>
            </a:pPr>
            <a:endParaRPr lang="es-MX" sz="2000" dirty="0"/>
          </a:p>
        </p:txBody>
      </p:sp>
    </p:spTree>
    <p:extLst>
      <p:ext uri="{BB962C8B-B14F-4D97-AF65-F5344CB8AC3E}">
        <p14:creationId xmlns:p14="http://schemas.microsoft.com/office/powerpoint/2010/main" val="21660254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6">
            <a:extLst>
              <a:ext uri="{FF2B5EF4-FFF2-40B4-BE49-F238E27FC236}">
                <a16:creationId xmlns="" xmlns:a16="http://schemas.microsoft.com/office/drawing/2014/main" id="{6602471F-E19E-4CC0-B112-E48AC43C6495}"/>
              </a:ext>
            </a:extLst>
          </p:cNvPr>
          <p:cNvSpPr>
            <a:spLocks noGrp="1"/>
          </p:cNvSpPr>
          <p:nvPr>
            <p:ph idx="1"/>
          </p:nvPr>
        </p:nvSpPr>
        <p:spPr>
          <a:xfrm>
            <a:off x="632590" y="536028"/>
            <a:ext cx="10986595" cy="6132786"/>
          </a:xfrm>
        </p:spPr>
        <p:txBody>
          <a:bodyPr>
            <a:noAutofit/>
          </a:bodyPr>
          <a:lstStyle/>
          <a:p>
            <a:pPr marL="0" indent="0" algn="just">
              <a:buNone/>
            </a:pPr>
            <a:r>
              <a:rPr lang="es-ES_tradnl" sz="3200" b="1" dirty="0" smtClean="0"/>
              <a:t>                                    </a:t>
            </a:r>
            <a:r>
              <a:rPr lang="es-ES_tradnl" sz="3200" b="1" u="sng" dirty="0" smtClean="0">
                <a:latin typeface="+mj-lt"/>
              </a:rPr>
              <a:t>FUNDAMENTOS LEGALES</a:t>
            </a:r>
          </a:p>
          <a:p>
            <a:pPr algn="just">
              <a:lnSpc>
                <a:spcPct val="100000"/>
              </a:lnSpc>
            </a:pPr>
            <a:r>
              <a:rPr lang="es-ES_tradnl" sz="2400" b="1" dirty="0">
                <a:solidFill>
                  <a:schemeClr val="accent2">
                    <a:lumMod val="75000"/>
                  </a:schemeClr>
                </a:solidFill>
              </a:rPr>
              <a:t>AUTORIZACION DE SEDES DE </a:t>
            </a:r>
            <a:r>
              <a:rPr lang="es-ES_tradnl" sz="2400" b="1" dirty="0" smtClean="0">
                <a:solidFill>
                  <a:schemeClr val="accent2">
                    <a:lumMod val="75000"/>
                  </a:schemeClr>
                </a:solidFill>
              </a:rPr>
              <a:t>EV</a:t>
            </a:r>
            <a:endParaRPr lang="es-MX" sz="2400" dirty="0">
              <a:solidFill>
                <a:schemeClr val="accent2">
                  <a:lumMod val="75000"/>
                </a:schemeClr>
              </a:solidFill>
            </a:endParaRPr>
          </a:p>
          <a:p>
            <a:pPr marL="0" indent="0" algn="just">
              <a:buNone/>
            </a:pPr>
            <a:r>
              <a:rPr lang="es-ES_tradnl" sz="2000" b="1" dirty="0" smtClean="0"/>
              <a:t>De </a:t>
            </a:r>
            <a:r>
              <a:rPr lang="es-ES_tradnl" sz="2000" b="1" dirty="0"/>
              <a:t>la autorización de centros Sedes de EV en centros educativos oficiales: </a:t>
            </a:r>
            <a:r>
              <a:rPr lang="es-ES_tradnl" sz="2000" dirty="0"/>
              <a:t>La autorización de apertura del programa Escuela Vacacional (EV) es responsabilidad de las Direcciones Departamentales, a través de las Subdirecciones departamentales de Currículo y Evaluación. </a:t>
            </a:r>
            <a:endParaRPr lang="es-MX" sz="2000" dirty="0"/>
          </a:p>
          <a:p>
            <a:pPr marL="0" indent="0" algn="just">
              <a:buNone/>
            </a:pPr>
            <a:r>
              <a:rPr lang="es-ES_tradnl" sz="2000" b="1" dirty="0"/>
              <a:t>D</a:t>
            </a:r>
            <a:r>
              <a:rPr lang="es-ES_tradnl" sz="2000" b="1" dirty="0" smtClean="0"/>
              <a:t>el </a:t>
            </a:r>
            <a:r>
              <a:rPr lang="es-ES_tradnl" sz="2000" b="1" dirty="0"/>
              <a:t>número de centros sedes</a:t>
            </a:r>
            <a:r>
              <a:rPr lang="es-ES_tradnl" sz="2000" dirty="0"/>
              <a:t> </a:t>
            </a:r>
            <a:r>
              <a:rPr lang="es-ES_tradnl" sz="2000" b="1" dirty="0"/>
              <a:t>de EV</a:t>
            </a:r>
            <a:r>
              <a:rPr lang="es-ES_tradnl" sz="2000" dirty="0"/>
              <a:t>: las direcciones departamentales en el sector oficial podrán autorizar  la apertura de centros sedes tantas como sean </a:t>
            </a:r>
            <a:r>
              <a:rPr lang="es-ES_tradnl" sz="2000" dirty="0" smtClean="0"/>
              <a:t>necesarias</a:t>
            </a:r>
            <a:r>
              <a:rPr lang="es-HN" sz="2000" dirty="0" smtClean="0"/>
              <a:t>.</a:t>
            </a:r>
            <a:endParaRPr lang="es-ES_tradnl" sz="2000" dirty="0" smtClean="0"/>
          </a:p>
          <a:p>
            <a:pPr algn="just"/>
            <a:r>
              <a:rPr lang="es-ES_tradnl" sz="2000" b="1" dirty="0">
                <a:solidFill>
                  <a:schemeClr val="accent2">
                    <a:lumMod val="75000"/>
                  </a:schemeClr>
                </a:solidFill>
              </a:rPr>
              <a:t>FINANCIAMIENTO EN EL SECTOR GUBERNAMENTAL</a:t>
            </a:r>
            <a:endParaRPr lang="es-MX" sz="2000" b="1" dirty="0">
              <a:solidFill>
                <a:schemeClr val="accent2">
                  <a:lumMod val="75000"/>
                </a:schemeClr>
              </a:solidFill>
            </a:endParaRPr>
          </a:p>
          <a:p>
            <a:pPr marL="0" indent="0" algn="just">
              <a:buNone/>
            </a:pPr>
            <a:r>
              <a:rPr lang="es-ES_tradnl" sz="2000" b="1" dirty="0"/>
              <a:t>D</a:t>
            </a:r>
            <a:r>
              <a:rPr lang="es-ES_tradnl" sz="2000" b="1" dirty="0" smtClean="0"/>
              <a:t>el </a:t>
            </a:r>
            <a:r>
              <a:rPr lang="es-ES_tradnl" sz="2000" b="1" dirty="0"/>
              <a:t>financiamiento del TPA en el sector gubernamental en el primer periodo</a:t>
            </a:r>
            <a:r>
              <a:rPr lang="es-ES_tradnl" sz="2000" dirty="0"/>
              <a:t>: El financiamiento en el primer periodo del TPA, en los Centros Educativos Gubernamentales no causaran ningún gasto para padres de familia y educandos.</a:t>
            </a:r>
            <a:endParaRPr lang="es-MX" sz="2000" dirty="0"/>
          </a:p>
          <a:p>
            <a:pPr marL="0" indent="0" algn="just">
              <a:buNone/>
            </a:pPr>
            <a:r>
              <a:rPr lang="es-ES_tradnl" sz="2000" b="1" dirty="0"/>
              <a:t>D</a:t>
            </a:r>
            <a:r>
              <a:rPr lang="es-ES_tradnl" sz="2000" b="1" dirty="0" smtClean="0"/>
              <a:t>el </a:t>
            </a:r>
            <a:r>
              <a:rPr lang="es-ES_tradnl" sz="2000" b="1" dirty="0"/>
              <a:t>financiamiento del segundo periodo del TPA</a:t>
            </a:r>
            <a:r>
              <a:rPr lang="es-ES_tradnl" sz="2000" dirty="0"/>
              <a:t>: los costos para el financiamiento en el segundo periodo del TPA, deben ser compartidos entre la secretaria de educación y los padres de familias en una proporción de 50%.</a:t>
            </a:r>
            <a:endParaRPr lang="es-MX" sz="2000" dirty="0"/>
          </a:p>
          <a:p>
            <a:pPr marL="0" indent="0" algn="just">
              <a:buNone/>
            </a:pPr>
            <a:r>
              <a:rPr lang="es-ES_tradnl" sz="2000" b="1" dirty="0" smtClean="0"/>
              <a:t>Del </a:t>
            </a:r>
            <a:r>
              <a:rPr lang="es-ES_tradnl" sz="2000" b="1" dirty="0"/>
              <a:t>financiamiento del programa EV</a:t>
            </a:r>
            <a:r>
              <a:rPr lang="es-ES_tradnl" sz="2000" dirty="0"/>
              <a:t>: los costos para el funcionamiento en el programa Escuela Vacacional, deben ser compartidos entre la secretaria de educación y los padres de familias en una proporción de 50%.</a:t>
            </a:r>
            <a:endParaRPr lang="es-MX" sz="2000" dirty="0"/>
          </a:p>
          <a:p>
            <a:pPr marL="0" indent="0" algn="just">
              <a:buNone/>
            </a:pPr>
            <a:endParaRPr lang="es-MX" sz="2400" dirty="0"/>
          </a:p>
          <a:p>
            <a:pPr marL="0" indent="0" algn="just">
              <a:buNone/>
            </a:pPr>
            <a:endParaRPr lang="es-MX" sz="2400" dirty="0"/>
          </a:p>
          <a:p>
            <a:pPr marL="0" indent="0" algn="just">
              <a:buNone/>
            </a:pPr>
            <a:endParaRPr lang="es-MX" sz="2000" dirty="0"/>
          </a:p>
        </p:txBody>
      </p:sp>
    </p:spTree>
    <p:extLst>
      <p:ext uri="{BB962C8B-B14F-4D97-AF65-F5344CB8AC3E}">
        <p14:creationId xmlns:p14="http://schemas.microsoft.com/office/powerpoint/2010/main" val="719794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6">
            <a:extLst>
              <a:ext uri="{FF2B5EF4-FFF2-40B4-BE49-F238E27FC236}">
                <a16:creationId xmlns="" xmlns:a16="http://schemas.microsoft.com/office/drawing/2014/main" id="{9BCA2F68-0A9F-4CA6-BDDA-0DF07FAFE80D}"/>
              </a:ext>
            </a:extLst>
          </p:cNvPr>
          <p:cNvSpPr>
            <a:spLocks noGrp="1"/>
          </p:cNvSpPr>
          <p:nvPr>
            <p:ph idx="1"/>
          </p:nvPr>
        </p:nvSpPr>
        <p:spPr>
          <a:xfrm>
            <a:off x="652463" y="481805"/>
            <a:ext cx="10515600" cy="6776245"/>
          </a:xfrm>
        </p:spPr>
        <p:txBody>
          <a:bodyPr>
            <a:noAutofit/>
          </a:bodyPr>
          <a:lstStyle/>
          <a:p>
            <a:pPr algn="just"/>
            <a:r>
              <a:rPr lang="es-HN" sz="3000" b="1" dirty="0" smtClean="0">
                <a:solidFill>
                  <a:schemeClr val="accent2">
                    <a:lumMod val="75000"/>
                  </a:schemeClr>
                </a:solidFill>
                <a:latin typeface="+mj-lt"/>
                <a:cs typeface="Arial" panose="020B0604020202020204" pitchFamily="34" charset="0"/>
              </a:rPr>
              <a:t>Organización del programa  Año 2018 -2019</a:t>
            </a:r>
          </a:p>
          <a:p>
            <a:pPr marL="342900" lvl="0" indent="-342900">
              <a:lnSpc>
                <a:spcPct val="100000"/>
              </a:lnSpc>
              <a:spcAft>
                <a:spcPts val="0"/>
              </a:spcAft>
              <a:buFont typeface="Cambria"/>
              <a:buChar char="-"/>
            </a:pPr>
            <a:r>
              <a:rPr lang="es-HN" dirty="0">
                <a:ea typeface="Calibri"/>
                <a:cs typeface="Times New Roman"/>
              </a:rPr>
              <a:t>Instituto Técnico Ramón Rosa  SEDE Gracias </a:t>
            </a:r>
            <a:r>
              <a:rPr lang="es-HN" dirty="0" smtClean="0">
                <a:ea typeface="Calibri"/>
                <a:cs typeface="Times New Roman"/>
              </a:rPr>
              <a:t>Lempira</a:t>
            </a:r>
          </a:p>
          <a:p>
            <a:pPr marL="342900" indent="-342900">
              <a:lnSpc>
                <a:spcPct val="100000"/>
              </a:lnSpc>
              <a:buFont typeface="Cambria"/>
              <a:buChar char="-"/>
            </a:pPr>
            <a:r>
              <a:rPr lang="es-HN" dirty="0" smtClean="0">
                <a:ea typeface="Calibri"/>
                <a:cs typeface="Times New Roman"/>
              </a:rPr>
              <a:t>Coordinador </a:t>
            </a:r>
            <a:r>
              <a:rPr lang="es-HN" dirty="0">
                <a:cs typeface="Arial" panose="020B0604020202020204" pitchFamily="34" charset="0"/>
              </a:rPr>
              <a:t>Lcdo. Josué Adonías </a:t>
            </a:r>
            <a:r>
              <a:rPr lang="es-HN" dirty="0" smtClean="0">
                <a:cs typeface="Arial" panose="020B0604020202020204" pitchFamily="34" charset="0"/>
              </a:rPr>
              <a:t>Aldana</a:t>
            </a:r>
            <a:endParaRPr lang="es-HN" dirty="0">
              <a:ea typeface="Calibri"/>
              <a:cs typeface="Times New Roman"/>
            </a:endParaRPr>
          </a:p>
          <a:p>
            <a:pPr marL="342900" lvl="0" indent="-342900">
              <a:lnSpc>
                <a:spcPct val="100000"/>
              </a:lnSpc>
              <a:spcAft>
                <a:spcPts val="0"/>
              </a:spcAft>
              <a:buFont typeface="Cambria"/>
              <a:buChar char="-"/>
            </a:pPr>
            <a:r>
              <a:rPr lang="es-HN" dirty="0">
                <a:ea typeface="Calibri"/>
                <a:cs typeface="Times New Roman"/>
              </a:rPr>
              <a:t>Instituto </a:t>
            </a:r>
            <a:r>
              <a:rPr lang="es-HN" dirty="0" smtClean="0">
                <a:ea typeface="Calibri"/>
                <a:cs typeface="Times New Roman"/>
              </a:rPr>
              <a:t> </a:t>
            </a:r>
            <a:r>
              <a:rPr lang="es-HN" dirty="0">
                <a:ea typeface="Calibri"/>
                <a:cs typeface="Times New Roman"/>
              </a:rPr>
              <a:t>Gracias a Dios </a:t>
            </a:r>
            <a:r>
              <a:rPr lang="es-HN" dirty="0" smtClean="0">
                <a:ea typeface="Calibri"/>
                <a:cs typeface="Times New Roman"/>
              </a:rPr>
              <a:t>   SEDE </a:t>
            </a:r>
            <a:r>
              <a:rPr lang="es-HN" dirty="0">
                <a:ea typeface="Calibri"/>
                <a:cs typeface="Times New Roman"/>
              </a:rPr>
              <a:t>Gracias </a:t>
            </a:r>
            <a:r>
              <a:rPr lang="es-HN" dirty="0" smtClean="0">
                <a:ea typeface="Calibri"/>
                <a:cs typeface="Times New Roman"/>
              </a:rPr>
              <a:t>Lempira</a:t>
            </a:r>
          </a:p>
          <a:p>
            <a:pPr marL="342900" lvl="0" indent="-342900">
              <a:lnSpc>
                <a:spcPct val="100000"/>
              </a:lnSpc>
              <a:spcAft>
                <a:spcPts val="0"/>
              </a:spcAft>
              <a:buFont typeface="Cambria"/>
              <a:buChar char="-"/>
            </a:pPr>
            <a:r>
              <a:rPr lang="es-HN" dirty="0" smtClean="0">
                <a:ea typeface="Calibri"/>
                <a:cs typeface="Times New Roman"/>
              </a:rPr>
              <a:t>Coordinador </a:t>
            </a:r>
            <a:r>
              <a:rPr lang="es-HN" dirty="0">
                <a:cs typeface="Arial" panose="020B0604020202020204" pitchFamily="34" charset="0"/>
              </a:rPr>
              <a:t>Lcdo. Víctor Omar Henriquez </a:t>
            </a:r>
            <a:endParaRPr lang="es-HN" dirty="0">
              <a:ea typeface="Calibri"/>
              <a:cs typeface="Times New Roman"/>
            </a:endParaRPr>
          </a:p>
          <a:p>
            <a:pPr marL="342900" lvl="0" indent="-342900">
              <a:lnSpc>
                <a:spcPct val="100000"/>
              </a:lnSpc>
              <a:spcAft>
                <a:spcPts val="0"/>
              </a:spcAft>
              <a:buFont typeface="Cambria"/>
              <a:buChar char="-"/>
            </a:pPr>
            <a:r>
              <a:rPr lang="es-HN" dirty="0">
                <a:ea typeface="Calibri"/>
                <a:cs typeface="Times New Roman"/>
              </a:rPr>
              <a:t>Instituto </a:t>
            </a:r>
            <a:r>
              <a:rPr lang="es-HN" dirty="0" smtClean="0">
                <a:ea typeface="Calibri"/>
                <a:cs typeface="Times New Roman"/>
              </a:rPr>
              <a:t>Alberto </a:t>
            </a:r>
            <a:r>
              <a:rPr lang="es-HN" dirty="0">
                <a:ea typeface="Calibri"/>
                <a:cs typeface="Times New Roman"/>
              </a:rPr>
              <a:t>Galeano Trejo SEDE Lepaera </a:t>
            </a:r>
            <a:r>
              <a:rPr lang="es-HN" dirty="0" smtClean="0">
                <a:ea typeface="Calibri"/>
                <a:cs typeface="Times New Roman"/>
              </a:rPr>
              <a:t>Lempira</a:t>
            </a:r>
          </a:p>
          <a:p>
            <a:pPr marL="342900" lvl="0" indent="-342900">
              <a:lnSpc>
                <a:spcPct val="100000"/>
              </a:lnSpc>
              <a:spcAft>
                <a:spcPts val="0"/>
              </a:spcAft>
              <a:buFont typeface="Cambria"/>
              <a:buChar char="-"/>
            </a:pPr>
            <a:r>
              <a:rPr lang="es-HN" dirty="0" smtClean="0">
                <a:ea typeface="Calibri"/>
                <a:cs typeface="Times New Roman"/>
              </a:rPr>
              <a:t>Coordinador </a:t>
            </a:r>
            <a:r>
              <a:rPr lang="es-HN" dirty="0" smtClean="0">
                <a:cs typeface="Arial" panose="020B0604020202020204" pitchFamily="34" charset="0"/>
              </a:rPr>
              <a:t>Lcda. Dunia del Carmen Lara  </a:t>
            </a:r>
            <a:endParaRPr lang="es-HN" dirty="0">
              <a:ea typeface="Calibri"/>
              <a:cs typeface="Times New Roman"/>
            </a:endParaRPr>
          </a:p>
          <a:p>
            <a:pPr marL="342900" lvl="0" indent="-342900">
              <a:lnSpc>
                <a:spcPct val="100000"/>
              </a:lnSpc>
              <a:spcAft>
                <a:spcPts val="0"/>
              </a:spcAft>
              <a:buFont typeface="Cambria"/>
              <a:buChar char="-"/>
            </a:pPr>
            <a:r>
              <a:rPr lang="es-HN" dirty="0">
                <a:ea typeface="Calibri"/>
                <a:cs typeface="Times New Roman"/>
              </a:rPr>
              <a:t>ITC. José María Medina </a:t>
            </a:r>
            <a:r>
              <a:rPr lang="es-HN" dirty="0" smtClean="0">
                <a:ea typeface="Calibri"/>
                <a:cs typeface="Times New Roman"/>
              </a:rPr>
              <a:t>   SEDE </a:t>
            </a:r>
            <a:r>
              <a:rPr lang="es-HN" dirty="0">
                <a:ea typeface="Calibri"/>
                <a:cs typeface="Times New Roman"/>
              </a:rPr>
              <a:t>Candelaria </a:t>
            </a:r>
            <a:r>
              <a:rPr lang="es-HN" dirty="0" smtClean="0">
                <a:ea typeface="Calibri"/>
                <a:cs typeface="Times New Roman"/>
              </a:rPr>
              <a:t>Lempira</a:t>
            </a:r>
          </a:p>
          <a:p>
            <a:pPr marL="342900" lvl="0" indent="-342900">
              <a:lnSpc>
                <a:spcPct val="100000"/>
              </a:lnSpc>
              <a:spcAft>
                <a:spcPts val="0"/>
              </a:spcAft>
              <a:buFont typeface="Cambria"/>
              <a:buChar char="-"/>
            </a:pPr>
            <a:r>
              <a:rPr lang="es-HN" dirty="0" smtClean="0">
                <a:ea typeface="Calibri"/>
                <a:cs typeface="Times New Roman"/>
              </a:rPr>
              <a:t>Coordinador </a:t>
            </a:r>
            <a:r>
              <a:rPr lang="es-HN" dirty="0">
                <a:cs typeface="Arial" panose="020B0604020202020204" pitchFamily="34" charset="0"/>
              </a:rPr>
              <a:t>Lcdo.   </a:t>
            </a:r>
            <a:r>
              <a:rPr lang="es-HN" dirty="0" smtClean="0">
                <a:cs typeface="Arial" panose="020B0604020202020204" pitchFamily="34" charset="0"/>
              </a:rPr>
              <a:t>Allan Oved  </a:t>
            </a:r>
            <a:r>
              <a:rPr lang="es-HN" dirty="0">
                <a:cs typeface="Arial" panose="020B0604020202020204" pitchFamily="34" charset="0"/>
              </a:rPr>
              <a:t>Martínez </a:t>
            </a:r>
            <a:endParaRPr lang="es-HN" dirty="0">
              <a:ea typeface="Calibri"/>
              <a:cs typeface="Times New Roman"/>
            </a:endParaRPr>
          </a:p>
          <a:p>
            <a:pPr marL="342900" lvl="0" indent="-342900">
              <a:lnSpc>
                <a:spcPct val="100000"/>
              </a:lnSpc>
              <a:spcAft>
                <a:spcPts val="0"/>
              </a:spcAft>
              <a:buFont typeface="Cambria"/>
              <a:buChar char="-"/>
            </a:pPr>
            <a:r>
              <a:rPr lang="es-HN" dirty="0">
                <a:ea typeface="Calibri"/>
                <a:cs typeface="Times New Roman"/>
              </a:rPr>
              <a:t>Instituto </a:t>
            </a:r>
            <a:r>
              <a:rPr lang="es-HN" dirty="0" smtClean="0">
                <a:ea typeface="Calibri"/>
                <a:cs typeface="Times New Roman"/>
              </a:rPr>
              <a:t>   </a:t>
            </a:r>
            <a:r>
              <a:rPr lang="es-HN" dirty="0">
                <a:ea typeface="Calibri"/>
                <a:cs typeface="Times New Roman"/>
              </a:rPr>
              <a:t>Unión y </a:t>
            </a:r>
            <a:r>
              <a:rPr lang="es-HN" dirty="0" smtClean="0">
                <a:ea typeface="Calibri"/>
                <a:cs typeface="Times New Roman"/>
              </a:rPr>
              <a:t>Esfuerzo  SEDE </a:t>
            </a:r>
            <a:r>
              <a:rPr lang="es-HN" dirty="0">
                <a:ea typeface="Calibri"/>
                <a:cs typeface="Times New Roman"/>
              </a:rPr>
              <a:t>La Unión </a:t>
            </a:r>
            <a:r>
              <a:rPr lang="es-HN" dirty="0" smtClean="0">
                <a:ea typeface="Calibri"/>
                <a:cs typeface="Times New Roman"/>
              </a:rPr>
              <a:t>Lempira</a:t>
            </a:r>
          </a:p>
          <a:p>
            <a:pPr marL="342900" lvl="0" indent="-342900">
              <a:lnSpc>
                <a:spcPct val="100000"/>
              </a:lnSpc>
              <a:spcAft>
                <a:spcPts val="0"/>
              </a:spcAft>
              <a:buFont typeface="Cambria"/>
              <a:buChar char="-"/>
            </a:pPr>
            <a:r>
              <a:rPr lang="es-HN" dirty="0" smtClean="0">
                <a:ea typeface="Calibri"/>
                <a:cs typeface="Times New Roman"/>
              </a:rPr>
              <a:t>Coordinador </a:t>
            </a:r>
            <a:r>
              <a:rPr lang="es-HN" dirty="0" smtClean="0">
                <a:cs typeface="Arial" panose="020B0604020202020204" pitchFamily="34" charset="0"/>
              </a:rPr>
              <a:t>Lcdo. José Vásquez</a:t>
            </a:r>
            <a:endParaRPr lang="es-HN" dirty="0">
              <a:ea typeface="Calibri"/>
              <a:cs typeface="Times New Roman"/>
            </a:endParaRPr>
          </a:p>
          <a:p>
            <a:pPr marL="0" indent="0" algn="just">
              <a:buNone/>
            </a:pPr>
            <a:endParaRPr lang="es-HN" sz="3000"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407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1712</TotalTime>
  <Words>1102</Words>
  <Application>Microsoft Office PowerPoint</Application>
  <PresentationFormat>Panorámica</PresentationFormat>
  <Paragraphs>219</Paragraphs>
  <Slides>17</Slides>
  <Notes>4</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17</vt:i4>
      </vt:variant>
    </vt:vector>
  </HeadingPairs>
  <TitlesOfParts>
    <vt:vector size="27" baseType="lpstr">
      <vt:lpstr>Arial</vt:lpstr>
      <vt:lpstr>Calibri</vt:lpstr>
      <vt:lpstr>Calibri Light</vt:lpstr>
      <vt:lpstr>Cambria</vt:lpstr>
      <vt:lpstr>Helvetica Neue</vt:lpstr>
      <vt:lpstr>Times New Roman</vt:lpstr>
      <vt:lpstr>Vivaldi</vt:lpstr>
      <vt:lpstr>Tema de Office</vt:lpstr>
      <vt:lpstr>Diseño personalizado</vt:lpstr>
      <vt:lpstr>1_Diseño personalizado</vt:lpstr>
      <vt:lpstr>     DIRECCION DEPARTAMENTAL DE EDUCACION DE LEMPIRA SUB DIRECCION CURRICULO Y EVALUACION                  I RENDICION DE CUENTAS</vt:lpstr>
      <vt:lpstr>NORMATIVA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EDUCACION  MEDIA</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Acuerdo No. 000-SE-2018</dc:title>
  <dc:creator>Kjameg</dc:creator>
  <cp:lastModifiedBy>DDELLEMPIRA</cp:lastModifiedBy>
  <cp:revision>235</cp:revision>
  <dcterms:created xsi:type="dcterms:W3CDTF">2018-01-25T20:04:16Z</dcterms:created>
  <dcterms:modified xsi:type="dcterms:W3CDTF">2019-03-27T18:53:11Z</dcterms:modified>
</cp:coreProperties>
</file>