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08" autoAdjust="0"/>
  </p:normalViewPr>
  <p:slideViewPr>
    <p:cSldViewPr>
      <p:cViewPr varScale="1">
        <p:scale>
          <a:sx n="66" d="100"/>
          <a:sy n="66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HN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00D0D0-1F4F-42B3-B0F4-729E0C57369B}" type="datetimeFigureOut">
              <a:rPr lang="es-HN" smtClean="0"/>
              <a:pPr/>
              <a:t>26/03/2019</a:t>
            </a:fld>
            <a:endParaRPr lang="es-HN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HN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9C5DD3-1C28-4BD2-BD16-79A1F2E85301}" type="slidenum">
              <a:rPr lang="es-HN" smtClean="0"/>
              <a:pPr/>
              <a:t>‹Nº›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714356"/>
            <a:ext cx="8001056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SECRETARIA DE EDUCACION</a:t>
            </a:r>
            <a:endParaRPr kumimoji="0" lang="es-H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DIRECCION DEPARTAMENTAL DE EDUCACION INTIBUCA</a:t>
            </a:r>
            <a:endParaRPr kumimoji="0" lang="es-H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INFORME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PROGRAMA TODOS PODEMOS AVANZAR Y ESCUELA VACACIONAL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2800" dirty="0">
              <a:latin typeface="Algerian" pitchFamily="82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2018-2019</a:t>
            </a:r>
            <a:endParaRPr kumimoji="0" lang="es-H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57422" y="428605"/>
            <a:ext cx="337991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2" y="1928802"/>
          <a:ext cx="7429552" cy="3000396"/>
        </p:xfrm>
        <a:graphic>
          <a:graphicData uri="http://schemas.openxmlformats.org/drawingml/2006/table">
            <a:tbl>
              <a:tblPr/>
              <a:tblGrid>
                <a:gridCol w="706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Lenca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7215206" cy="40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Nomina de personal y áreas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09" y="1785925"/>
          <a:ext cx="7643866" cy="3793998"/>
        </p:xfrm>
        <a:graphic>
          <a:graphicData uri="http://schemas.openxmlformats.org/drawingml/2006/table">
            <a:tbl>
              <a:tblPr/>
              <a:tblGrid>
                <a:gridCol w="816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Áreas     Curriculares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Nombre del Docente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Física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Ely Zunilda Ordoñez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Química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María Auxiliadora Méndez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Las áreas Curriculares Fueron atendidos por docentes que tenían horas en cargos.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1142984"/>
            <a:ext cx="8001056" cy="437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Conclusiones 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I semestre en programa de TPA da inicio el 01 de julio finalizando el 17 de noviembre del mismo año.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Todos los alumnos matriculados pagan una sola cuota de 400 </a:t>
            </a:r>
            <a:r>
              <a:rPr kumimoji="0" lang="es-H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lps</a:t>
            </a: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Para gastos de papelería en la documentación de entrada y salida del programa TPA.</a:t>
            </a:r>
            <a:endParaRPr kumimoji="0" lang="es-HN" sz="20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Las áreas curriculares en I semestre son atendida por personal docente que tiene descarga académica en II semestre o tienen cargos de técnica docente que permiten cubrir las horas clase</a:t>
            </a: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 I semestre se incluyen a los jóvenes que por una u otra razón habían abandonado el periodo normal de clases.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imparten el doble de horas clase de cada área curricular para cubrir todos los contenidos en cada unas de las asignaturas.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ESCUELA VACACIONAL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SEDE INSTITUTO POLIVALENTE FARO DE CELAQUE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MUNICIPIO: SAN JUAN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2018- 2019.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2071677"/>
          <a:ext cx="7715304" cy="3099578"/>
        </p:xfrm>
        <a:graphic>
          <a:graphicData uri="http://schemas.openxmlformats.org/drawingml/2006/table">
            <a:tbl>
              <a:tblPr/>
              <a:tblGrid>
                <a:gridCol w="154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32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MATRICULA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ONSERVACIONES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3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SEÑORITAS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VARONES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SEPTIMO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Inicio  de clases 03 de diciembre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OCTAVO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771527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Nomina de personal y áreas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2" y="2285992"/>
          <a:ext cx="7500990" cy="2666481"/>
        </p:xfrm>
        <a:graphic>
          <a:graphicData uri="http://schemas.openxmlformats.org/drawingml/2006/table">
            <a:tbl>
              <a:tblPr/>
              <a:tblGrid>
                <a:gridCol w="80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8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Áreas     Curriculares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Nombre del Docente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Bloque Científico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Carlos Guillermo Montiel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Bloque Comunicación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José María Santos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Bloque Artístico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María Suyapa Aguilar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929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6" y="1214427"/>
          <a:ext cx="8072495" cy="4835115"/>
        </p:xfrm>
        <a:graphic>
          <a:graphicData uri="http://schemas.openxmlformats.org/drawingml/2006/table">
            <a:tbl>
              <a:tblPr/>
              <a:tblGrid>
                <a:gridCol w="62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4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Área curricular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Número de Alumnos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Grado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b="1" dirty="0">
                          <a:latin typeface="Calibri"/>
                          <a:ea typeface="Calibri"/>
                          <a:cs typeface="Times New Roman"/>
                        </a:rPr>
                        <a:t>Español</a:t>
                      </a:r>
                      <a:endParaRPr lang="es-HN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b="1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Matemáticas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Estudios Sociales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Ciencias Naturales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Ingles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Educación Cívica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Educación Física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Hogar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2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4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Agropecuaria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4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Artística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594" y="2175888"/>
          <a:ext cx="8358247" cy="3607429"/>
        </p:xfrm>
        <a:graphic>
          <a:graphicData uri="http://schemas.openxmlformats.org/drawingml/2006/table">
            <a:tbl>
              <a:tblPr/>
              <a:tblGrid>
                <a:gridCol w="65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50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Área curricular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Número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Grado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Español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Octavo 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Matemáticas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Estudios Sociales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Ciencias Naturales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Ingles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Dibujo Técnico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Educación Física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Hogar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77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2" y="1714490"/>
          <a:ext cx="8358247" cy="3294134"/>
        </p:xfrm>
        <a:graphic>
          <a:graphicData uri="http://schemas.openxmlformats.org/drawingml/2006/table">
            <a:tbl>
              <a:tblPr/>
              <a:tblGrid>
                <a:gridCol w="65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44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Área curricular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Número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Grado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b="1" dirty="0">
                          <a:latin typeface="Calibri"/>
                          <a:ea typeface="Calibri"/>
                          <a:cs typeface="Times New Roman"/>
                        </a:rPr>
                        <a:t>Español</a:t>
                      </a: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b="1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Educación Cívica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Estudios Sociales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Agropecuaria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Ingles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Dibujo Técnico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0" y="1928800"/>
          <a:ext cx="7286675" cy="3204033"/>
        </p:xfrm>
        <a:graphic>
          <a:graphicData uri="http://schemas.openxmlformats.org/drawingml/2006/table">
            <a:tbl>
              <a:tblPr/>
              <a:tblGrid>
                <a:gridCol w="69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20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Faro de Celaque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Rafael Pineda Ponce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Centro de Educación Básica Francisco Morazán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Departamental de Lempira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Estadística Final de Escuela Vacacional 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Instituto Faro de Celaque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9" y="1928801"/>
          <a:ext cx="8072490" cy="3500462"/>
        </p:xfrm>
        <a:graphic>
          <a:graphicData uri="http://schemas.openxmlformats.org/drawingml/2006/table">
            <a:tbl>
              <a:tblPr/>
              <a:tblGrid>
                <a:gridCol w="679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1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1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801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17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170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2383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834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Matricula Inicial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Matricula Final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Desertores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Aprobados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Reprobados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116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7M°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8V°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9N°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121" marR="68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HN" b="1" dirty="0"/>
              <a:t>PROGRAMA TPA 2018-1019</a:t>
            </a:r>
            <a:endParaRPr lang="es-HN" dirty="0"/>
          </a:p>
          <a:p>
            <a:pPr algn="ctr"/>
            <a:r>
              <a:rPr lang="es-HN" b="1" dirty="0"/>
              <a:t> </a:t>
            </a:r>
            <a:endParaRPr lang="es-HN" dirty="0"/>
          </a:p>
          <a:p>
            <a:r>
              <a:rPr lang="es-HN" sz="4400" dirty="0"/>
              <a:t>La Secretaría de Educación tiene la responsabilidad de garantizar a nuestros educandos la permanencia y continuidad de sus estudios de aprendizaje, así como generar las condiciones educativas y pedagógicas, de  inclusión que permitan atender a la población estudiantil en situación de vulnerabilidad.</a:t>
            </a:r>
          </a:p>
          <a:p>
            <a:r>
              <a:rPr lang="es-HN" sz="4400" dirty="0"/>
              <a:t>Todos los centros sedes TPA Gubernamentales y No Gubernamentales deben ser oficialmente autorizados por la Dirección Departamental  de Educación respectiva. Dicha autorización se otorga cuando se haya verificado que dichas sedes cuentan con las capacidades humanas y físicas, para entender las orientaciones y modalidades que oferten durante el año escolar.</a:t>
            </a:r>
          </a:p>
          <a:p>
            <a:r>
              <a:rPr lang="es-HN" sz="4400" dirty="0"/>
              <a:t>Los docentes que laboran en programa TPA, deben de tener el grado de licenciatura en alguna orientación de educación acorde al Espacio Curricular en que se desempeñaran</a:t>
            </a:r>
          </a:p>
          <a:p>
            <a:r>
              <a:rPr lang="es-HN" sz="4400" dirty="0"/>
              <a:t> </a:t>
            </a:r>
          </a:p>
          <a:p>
            <a:endParaRPr lang="es-H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ESCUELA VACACIONAL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SEDE INSTITUTO DEPARTAMENTAL DE OCCIDENTE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MUNICIPIO: LA ESPERANZA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2018- 2019.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MATRICULA 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2285992"/>
          <a:ext cx="7643867" cy="2871278"/>
        </p:xfrm>
        <a:graphic>
          <a:graphicData uri="http://schemas.openxmlformats.org/drawingml/2006/table">
            <a:tbl>
              <a:tblPr/>
              <a:tblGrid>
                <a:gridCol w="1525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MATRICULA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ONSERVACIONES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40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SEÑORITAS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VARONES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SEPTIMO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Inicio  de clases 03 de diciembre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OCTAVO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232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392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283" y="1325880"/>
          <a:ext cx="8715435" cy="4597918"/>
        </p:xfrm>
        <a:graphic>
          <a:graphicData uri="http://schemas.openxmlformats.org/drawingml/2006/table">
            <a:tbl>
              <a:tblPr/>
              <a:tblGrid>
                <a:gridCol w="67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8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752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Área curricular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Número de Alumnos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Grado 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Español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Matemáticas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 dirty="0">
                          <a:latin typeface="Calibri"/>
                          <a:ea typeface="Calibri"/>
                          <a:cs typeface="Times New Roman"/>
                        </a:rPr>
                        <a:t>Estudios Sociales</a:t>
                      </a: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Ciencias Naturales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Ingles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Educación Cívica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Educación Física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Artística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3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Dibujo Técnico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Séptimo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1" y="1357295"/>
          <a:ext cx="8572558" cy="3948183"/>
        </p:xfrm>
        <a:graphic>
          <a:graphicData uri="http://schemas.openxmlformats.org/drawingml/2006/table">
            <a:tbl>
              <a:tblPr/>
              <a:tblGrid>
                <a:gridCol w="668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4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87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Área curricular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Número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Grado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Español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 dirty="0">
                          <a:latin typeface="Calibri"/>
                          <a:ea typeface="Calibri"/>
                          <a:cs typeface="Times New Roman"/>
                        </a:rPr>
                        <a:t>Matemáticas</a:t>
                      </a: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Estudios Sociales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Ciencias Naturales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Ingles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Artística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Educación Física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Dibujo Técnico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3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Educación Cívica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Octavo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8858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ATENDIDAS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1142988"/>
          <a:ext cx="8072493" cy="4143399"/>
        </p:xfrm>
        <a:graphic>
          <a:graphicData uri="http://schemas.openxmlformats.org/drawingml/2006/table">
            <a:tbl>
              <a:tblPr/>
              <a:tblGrid>
                <a:gridCol w="62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787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Área curricular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Número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Grado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 dirty="0">
                          <a:latin typeface="Calibri"/>
                          <a:ea typeface="Calibri"/>
                          <a:cs typeface="Times New Roman"/>
                        </a:rPr>
                        <a:t>Español</a:t>
                      </a: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b="1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Educación Cívica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Estudios Sociales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Ciencias Naturales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Ingles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Matemáticas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Educación Física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Artística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19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Dibujo Técnico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Noveno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 Séptimo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357304"/>
          <a:ext cx="7786743" cy="4456432"/>
        </p:xfrm>
        <a:graphic>
          <a:graphicData uri="http://schemas.openxmlformats.org/drawingml/2006/table">
            <a:tbl>
              <a:tblPr/>
              <a:tblGrid>
                <a:gridCol w="1062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16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Centro de Educación Básica Pedro Nufio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Centro de Educación Básica Juan Emilio Flores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Centro de Educación Básica Valero Meza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Centro de Educación Básica Juliana Vásquez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Centro de Educación Básica Monseñor Eusebio Rivera Alemán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Centro de Educación Básica El Carrizal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Dagoberto Napoleón Sorto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Centro de Educación Básica Experimental ENO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Católico Nuestra Señora de La Esperanza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ISEMED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Federico C. Canales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Escuela e Instituto Oasis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  Octavo 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20" y="1115568"/>
          <a:ext cx="8501122" cy="4619000"/>
        </p:xfrm>
        <a:graphic>
          <a:graphicData uri="http://schemas.openxmlformats.org/drawingml/2006/table">
            <a:tbl>
              <a:tblPr/>
              <a:tblGrid>
                <a:gridCol w="115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14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Pedro Nufio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Juan Emilio Flores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Valero Meza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Juliana Vásquez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Monseñor Eusebio Rivera Alemán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El Carrizal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Dagoberto Napoleón Sorto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Experimental ENO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Lenca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ISEMED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Federico C. Canales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Jesús Aguilar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CETIIN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Lamani Comayagua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Católico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La Libertad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Francisco Morazan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Marco Aurelio Soto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  Noveno 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220724"/>
          <a:ext cx="7572428" cy="4388050"/>
        </p:xfrm>
        <a:graphic>
          <a:graphicData uri="http://schemas.openxmlformats.org/drawingml/2006/table">
            <a:tbl>
              <a:tblPr/>
              <a:tblGrid>
                <a:gridCol w="1032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14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Pedro Nufio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Juan Emilio Flores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Valero Meza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Juliana Vásquez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Monseñor Eusebio Rivera Alemán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El Carrizal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Dagoberto Napoleón Sorto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Experimental ENO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Lenca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ISEMED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Federico C. Canales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Escuela e Instituto Oasis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CETIIN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Royal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Centro de Educación Básica Lempira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Instituto Superación Santa Lucia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Centro de Educación Básica Tiburcio Carias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Estadística Final de Escuela Vacacional 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Instituto Departamental de Occidente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857362"/>
          <a:ext cx="7858175" cy="3143275"/>
        </p:xfrm>
        <a:graphic>
          <a:graphicData uri="http://schemas.openxmlformats.org/drawingml/2006/table">
            <a:tbl>
              <a:tblPr/>
              <a:tblGrid>
                <a:gridCol w="64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36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36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771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6985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Matricula Inicial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Matricula Final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Desertores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Aprobados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Reprobados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9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7M°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8V°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9N°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232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392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228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387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149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latin typeface="Calibri"/>
                          <a:ea typeface="Calibri"/>
                          <a:cs typeface="Times New Roman"/>
                        </a:rPr>
                        <a:t>207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356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TPA 2018 II SEMESTRE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Sede Instituto Departamental de Occidente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PROGRAMA TODOS PODEMOS AVANZAR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1537" y="1857363"/>
          <a:ext cx="7072362" cy="2928960"/>
        </p:xfrm>
        <a:graphic>
          <a:graphicData uri="http://schemas.openxmlformats.org/drawingml/2006/table">
            <a:tbl>
              <a:tblPr/>
              <a:tblGrid>
                <a:gridCol w="723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6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Señoritas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Varones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   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 Decimo Grado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4" y="1357304"/>
          <a:ext cx="7286675" cy="4222496"/>
        </p:xfrm>
        <a:graphic>
          <a:graphicData uri="http://schemas.openxmlformats.org/drawingml/2006/table">
            <a:tbl>
              <a:tblPr/>
              <a:tblGrid>
                <a:gridCol w="69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0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16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Instituto Departamental De Occidente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                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Instituto Forestal Lenca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Federico C. Canales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Francisco Morazán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Martiniano Aguilar Villanueva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ISEMED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Faro De Celaque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Dagoberto Napoleón Sorto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Matilde Córdova De Santiago </a:t>
                      </a:r>
                      <a:r>
                        <a:rPr lang="es-HN" sz="1600" dirty="0" err="1">
                          <a:latin typeface="Calibri"/>
                          <a:ea typeface="Calibri"/>
                          <a:cs typeface="Times New Roman"/>
                        </a:rPr>
                        <a:t>Puringla</a:t>
                      </a: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 La Paz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Escuela Agrícola Pompilio Ortega Santa Bárbara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George </a:t>
                      </a:r>
                      <a:r>
                        <a:rPr lang="es-HN" sz="1600" dirty="0" err="1">
                          <a:latin typeface="Calibri"/>
                          <a:ea typeface="Calibri"/>
                          <a:cs typeface="Times New Roman"/>
                        </a:rPr>
                        <a:t>Tow</a:t>
                      </a:r>
                      <a:endParaRPr lang="es-H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Superación Santa Lucia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Monseñor Alonso Villanueva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Instituto Departamental Lempira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71472" y="2143115"/>
          <a:ext cx="7786741" cy="2857520"/>
        </p:xfrm>
        <a:graphic>
          <a:graphicData uri="http://schemas.openxmlformats.org/drawingml/2006/table">
            <a:tbl>
              <a:tblPr/>
              <a:tblGrid>
                <a:gridCol w="743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1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BTPI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BTPCyF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BTPAE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BTPAF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BTPAI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HN" sz="1800" dirty="0"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UND</a:t>
                      </a:r>
                      <a:r>
                        <a:rPr lang="es-HN" sz="1800" dirty="0"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DUOD</a:t>
                      </a:r>
                      <a:r>
                        <a:rPr lang="es-HN" sz="1800" dirty="0"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TPA 2018 I SEMESTRE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Sede Instituto Departamental de Occidente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Matricula por Modalidad y Grado 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IMPARTIDAS EN TPA  BACHILLERATO EN CIENCIAS Y HUMANIDADES Y BTP    FORMACION DE FUNDAMENTO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7" y="1928798"/>
          <a:ext cx="8286806" cy="3794634"/>
        </p:xfrm>
        <a:graphic>
          <a:graphicData uri="http://schemas.openxmlformats.org/drawingml/2006/table">
            <a:tbl>
              <a:tblPr/>
              <a:tblGrid>
                <a:gridCol w="885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AREA CURRICULAR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NUMERO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BIOLOGIA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ESPAÑOL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HISTORIA DE HONDURAS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FISICA II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ORIENTACION VOCACIONAL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INGLES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MATEMATICAS II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LENGUAJE ARTISTICO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QUIMICA II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EDUCACION FISICA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MATRICULA UNDECIMO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1536" y="1928802"/>
          <a:ext cx="7358115" cy="2714643"/>
        </p:xfrm>
        <a:graphic>
          <a:graphicData uri="http://schemas.openxmlformats.org/drawingml/2006/table">
            <a:tbl>
              <a:tblPr/>
              <a:tblGrid>
                <a:gridCol w="752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2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4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Señoritas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Varones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   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88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BACHILLERATO EN CIENCIAS Y HUMANIDADES, BACHILLERATOS TECNICOS PROFESIONALES ATENDIDOS EN TPA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3" y="1357295"/>
          <a:ext cx="8215371" cy="4259099"/>
        </p:xfrm>
        <a:graphic>
          <a:graphicData uri="http://schemas.openxmlformats.org/drawingml/2006/table">
            <a:tbl>
              <a:tblPr/>
              <a:tblGrid>
                <a:gridCol w="75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7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BCH Y BTP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NUMERO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BCH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Undécimo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Undécimo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Contaduría y Finanzas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Undécimo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Agro Industria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Undécimo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Electricidad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Undécimo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Bachillerato Técnico Profesional en Promoción Social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Undécimo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Bachillerato Técnico Profesional en Administración de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latin typeface="Calibri"/>
                          <a:ea typeface="Calibri"/>
                          <a:cs typeface="Times New Roman"/>
                        </a:rPr>
                        <a:t>Undécimo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 Undécimo 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500171"/>
          <a:ext cx="7929617" cy="3680862"/>
        </p:xfrm>
        <a:graphic>
          <a:graphicData uri="http://schemas.openxmlformats.org/drawingml/2006/table">
            <a:tbl>
              <a:tblPr/>
              <a:tblGrid>
                <a:gridCol w="754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20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Departamental De Occidente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Forestal Lenca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Federico C. Canales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Santo Tomas de Aquino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ISEMED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MATRICULA DUODECIMO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42976" y="2143116"/>
          <a:ext cx="6715171" cy="2286015"/>
        </p:xfrm>
        <a:graphic>
          <a:graphicData uri="http://schemas.openxmlformats.org/drawingml/2006/table">
            <a:tbl>
              <a:tblPr/>
              <a:tblGrid>
                <a:gridCol w="686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6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Señoritas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Varones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 err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HN" sz="2000" dirty="0" err="1">
                          <a:latin typeface="Calibri"/>
                          <a:ea typeface="Calibri"/>
                          <a:cs typeface="Calibri"/>
                        </a:rPr>
                        <a:t>uodecimo</a:t>
                      </a: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                 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" y="0"/>
            <a:ext cx="89297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BACHILLERATO EN CIENCIAS Y HUMANIDADES, BACHILLERATOS TECNICOS PROFESIONALES ATENDIDOS EN TPA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857364"/>
          <a:ext cx="7643866" cy="3195084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9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BCH Y BTP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NUMERO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Duodécimo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Promoción Social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Duodécimo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 Duodécimo   Grado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2" y="1571613"/>
          <a:ext cx="7572427" cy="3071832"/>
        </p:xfrm>
        <a:graphic>
          <a:graphicData uri="http://schemas.openxmlformats.org/drawingml/2006/table">
            <a:tbl>
              <a:tblPr/>
              <a:tblGrid>
                <a:gridCol w="720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6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3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18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ISEMED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71472" y="928670"/>
            <a:ext cx="821537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</a:t>
            </a:r>
            <a:r>
              <a:rPr kumimoji="0" lang="es-HN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H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programa Todos Podemos Avanzar a través de la Dirección Departamental de Educación para II semestre tomo a bien abrir una sola sede en Instituto Departamental de Occidente por amplias instalaciones y por estar ubicado en la cabecera del departamento de Intibucá.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Como sedes de Escuela Vacacional se autorizaron a Instituto Departamental de Occidente e Instituto Frao de Celaque en el municipio de San Juan.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puede observar que es el semestre donde más reprobados hubieron para la que tuvieron que asistir a dicho programa, para mejorar su Rendimiento Académico y aprobar las áreas reprobadas.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conto con personal de docentes de diferentes especialidades para atender los diferentes  grados BCH Y los diferentes </a:t>
            </a:r>
            <a:r>
              <a:rPr kumimoji="0" lang="es-H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BTPs.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programa tiene como objetivo, mejorar los índices de aprobación en las diferentes áreas con los jóvenes que por diferentes factores no lograron la nota Satisfactorio.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 debe prestar mayor atención en las áreas de Comunicación y Científica en la educación Básica 7mo, 8vo. Y 9no. Grado.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H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  Educación Media hacer mayor énfasis en 10mo. Grado donde es formación de Fundamento especial mente en las áreas de matemáticas y las áreas de Ciencias Naturales.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8596" y="2357430"/>
          <a:ext cx="7858179" cy="3170696"/>
        </p:xfrm>
        <a:graphic>
          <a:graphicData uri="http://schemas.openxmlformats.org/drawingml/2006/table">
            <a:tbl>
              <a:tblPr/>
              <a:tblGrid>
                <a:gridCol w="747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Nombre del Centro Educativo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No. De Alumnos </a:t>
                      </a:r>
                      <a:r>
                        <a:rPr lang="es-HN" sz="2000"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as)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Instituto Departamental de Occidente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Nuevo Mundo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Forestal Lenca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Federico C. Canales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Instituto Hondure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Calibri"/>
                        </a:rPr>
                        <a:t>ñ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o de Educación por Radio IHER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586019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HN" sz="1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Procedencia de Matricula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NOMINA DE PERSONA QUE ATENDIO I SEMESTRE TPA IDO</a:t>
            </a:r>
            <a:endParaRPr kumimoji="0" lang="es-H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76437"/>
              </p:ext>
            </p:extLst>
          </p:nvPr>
        </p:nvGraphicFramePr>
        <p:xfrm>
          <a:off x="0" y="0"/>
          <a:ext cx="9036495" cy="6883013"/>
        </p:xfrm>
        <a:graphic>
          <a:graphicData uri="http://schemas.openxmlformats.org/drawingml/2006/table">
            <a:tbl>
              <a:tblPr/>
              <a:tblGrid>
                <a:gridCol w="83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9657">
                <a:tc row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 err="1">
                          <a:latin typeface="Arial Narrow"/>
                          <a:ea typeface="Batang"/>
                          <a:cs typeface="Times New Roman"/>
                        </a:rPr>
                        <a:t>Nº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NOMBRE COMPLETO</a:t>
                      </a:r>
                      <a:endParaRPr lang="es-HN" sz="1200" dirty="0">
                        <a:latin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ASIGNATRA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CURSO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CARGO 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NÚMERO 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DE HORAS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TOTAL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endParaRPr lang="es-HN" dirty="0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96"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ADA MARCIA NOLASCO 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-Español 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-Lengua y Literatura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8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8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 dirty="0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ANA PATRICIA CASTILLO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-Apreciación Artística 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s-HN" sz="120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 dirty="0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DELMIS HERNÁNDEZ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-Física III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 dirty="0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DILCY POSAS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-Biología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 dirty="0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JACKELINE MARAVILLA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Coordinadora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296">
                <a:tc v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JICELA CHAVARRIA</a:t>
                      </a:r>
                      <a:endParaRPr lang="es-HN" sz="1200">
                        <a:latin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-Programación I-Mantenimiento y Rep. 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12</a:t>
                      </a: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4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4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8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MARÍA NELY GONZÁLEZ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-Sociología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3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3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6317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REYNA MARGARITA CASTILLO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-</a:t>
                      </a: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Física 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-Química 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-Química III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18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296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SUSAN VALESKA GÁLVEZ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-Ingles 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-Ingles III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4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4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8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YANY GABRIELA DOMÍNGUEZ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-Psicología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2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2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296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ALEXIS RENE RUBIO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-Filosofía-Introducción a la economía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3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3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7296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DOMINGO MARTINIANO MEZA     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-</a:t>
                      </a: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Tecnología de la Informática y la Comunicación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3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3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>
                          <a:latin typeface="Arial Narrow"/>
                          <a:ea typeface="Batang"/>
                          <a:cs typeface="Times New Roman"/>
                        </a:rPr>
                        <a:t>ERMES JAVIER MÉNDEZ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-Matemáticas I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10°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7296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JUAN CARLOS DEL CID PINEDA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-Matemáticas Aplicada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-Lógica Simbólica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11°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2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>
                          <a:latin typeface="Arial Narrow"/>
                          <a:ea typeface="Batang"/>
                          <a:cs typeface="Times New Roman"/>
                        </a:rPr>
                        <a:t>8</a:t>
                      </a:r>
                      <a:endParaRPr lang="es-HN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HN" dirty="0"/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5338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ROLANDO HERNANDEZ VASQUEZ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dirty="0">
                          <a:latin typeface="Arial Narrow"/>
                          <a:ea typeface="Batang"/>
                          <a:cs typeface="Times New Roman"/>
                        </a:rPr>
                        <a:t>-</a:t>
                      </a: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Programación I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-Diseño Web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-Laboratorio III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-Análisis y Diseño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12°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Docente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6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12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10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5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HN" sz="1200" b="1" dirty="0">
                          <a:latin typeface="Arial Narrow"/>
                          <a:ea typeface="Batang"/>
                          <a:cs typeface="Times New Roman"/>
                        </a:rPr>
                        <a:t>33</a:t>
                      </a:r>
                      <a:endParaRPr lang="es-HN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HN" sz="1200" dirty="0">
                        <a:latin typeface="Arial Narrow"/>
                        <a:ea typeface="Batang"/>
                        <a:cs typeface="Times New Roman"/>
                      </a:endParaRPr>
                    </a:p>
                  </a:txBody>
                  <a:tcPr marL="27623" marR="27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" y="33855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AREAS CURRICULARES IMPARTIDAS EN TPA  BACHILLERATO EN CIENCIAS Y HUMANIDADES Y BACHILLERATO TECNICO PROFESIONAL</a:t>
            </a:r>
            <a:endParaRPr kumimoji="0" lang="es-H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1357293"/>
          <a:ext cx="7929617" cy="4119354"/>
        </p:xfrm>
        <a:graphic>
          <a:graphicData uri="http://schemas.openxmlformats.org/drawingml/2006/table">
            <a:tbl>
              <a:tblPr/>
              <a:tblGrid>
                <a:gridCol w="84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2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AREA CURRICULAR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NUMERO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BIOLOGIA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ESPAÑOL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FILOSOFIA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FISICA I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INFORMATICA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INGLES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MATEMATICAS I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s-HN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b="1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PSICOLOGIA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QUIMICA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SOCIOLOGIA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DECIMO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" y="0"/>
            <a:ext cx="8715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BACHILLERATO EN CIENCIAS Y HUMANIDADES, BACHILLERATOS TECNICOS PROFESIONALES ATENDIDOS EN TPA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2285992"/>
          <a:ext cx="7572427" cy="3029280"/>
        </p:xfrm>
        <a:graphic>
          <a:graphicData uri="http://schemas.openxmlformats.org/drawingml/2006/table">
            <a:tbl>
              <a:tblPr/>
              <a:tblGrid>
                <a:gridCol w="62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BCH Y BTP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NUMERO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Undécimo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Mas reprobación en el área  de Física Aplicada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Bachillerato Técnico Profesional en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Undécimo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En su mayoría cursaron clases del área de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BACHILLERATO EN CIENCIAS Y HUMANIDADES, BACHILLERATOS TECNICOS PROFESIONALES ATENDIDOS EN TPA</a:t>
            </a:r>
            <a:endParaRPr kumimoji="0" lang="es-H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2143115"/>
          <a:ext cx="7643865" cy="3516508"/>
        </p:xfrm>
        <a:graphic>
          <a:graphicData uri="http://schemas.openxmlformats.org/drawingml/2006/table">
            <a:tbl>
              <a:tblPr/>
              <a:tblGrid>
                <a:gridCol w="697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1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BCH Y BTP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NUMERO DE ALUMNOS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OBSERVACIONES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Duodécimo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latin typeface="Calibri"/>
                          <a:ea typeface="Calibri"/>
                          <a:cs typeface="Times New Roman"/>
                        </a:rPr>
                        <a:t>Todas del área especifica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Contaduría y Finanzas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latin typeface="Calibri"/>
                          <a:ea typeface="Calibri"/>
                          <a:cs typeface="Times New Roman"/>
                        </a:rPr>
                        <a:t>Duodécimo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8662" y="357166"/>
            <a:ext cx="700092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TPA 2018 I SEMESTRE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Sede Instituto LENCA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Municipio  Yamaranguila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H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Matricula por Modalidad y Grado</a:t>
            </a:r>
            <a:endParaRPr kumimoji="0" lang="es-H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H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4" y="2903220"/>
          <a:ext cx="7358115" cy="2203710"/>
        </p:xfrm>
        <a:graphic>
          <a:graphicData uri="http://schemas.openxmlformats.org/drawingml/2006/table">
            <a:tbl>
              <a:tblPr/>
              <a:tblGrid>
                <a:gridCol w="701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1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GRADO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Bachillerato Técnico Profesional en Gestión Forestal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CIMO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b="1" dirty="0">
                          <a:latin typeface="Calibri"/>
                          <a:ea typeface="Calibri"/>
                          <a:cs typeface="Times New Roman"/>
                        </a:rPr>
                        <a:t>Matricula Final</a:t>
                      </a: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H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2452</Words>
  <Application>Microsoft Office PowerPoint</Application>
  <PresentationFormat>Presentación en pantalla (4:3)</PresentationFormat>
  <Paragraphs>1242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7" baseType="lpstr">
      <vt:lpstr>Algerian</vt:lpstr>
      <vt:lpstr>Arial</vt:lpstr>
      <vt:lpstr>Arial Narrow</vt:lpstr>
      <vt:lpstr>Calibri</vt:lpstr>
      <vt:lpstr>Cambria</vt:lpstr>
      <vt:lpstr>Lucida Sans Unicode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Carmen Espinoza</cp:lastModifiedBy>
  <cp:revision>6</cp:revision>
  <dcterms:created xsi:type="dcterms:W3CDTF">2019-03-25T14:06:23Z</dcterms:created>
  <dcterms:modified xsi:type="dcterms:W3CDTF">2019-03-26T15:17:49Z</dcterms:modified>
</cp:coreProperties>
</file>